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57" r:id="rId5"/>
    <p:sldId id="266" r:id="rId6"/>
    <p:sldId id="261" r:id="rId7"/>
    <p:sldId id="259" r:id="rId8"/>
    <p:sldId id="265" r:id="rId9"/>
    <p:sldId id="264" r:id="rId10"/>
    <p:sldId id="263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4714E"/>
    <a:srgbClr val="C56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8" autoAdjust="0"/>
    <p:restoredTop sz="94667" autoAdjust="0"/>
  </p:normalViewPr>
  <p:slideViewPr>
    <p:cSldViewPr>
      <p:cViewPr>
        <p:scale>
          <a:sx n="84" d="100"/>
          <a:sy n="84" d="100"/>
        </p:scale>
        <p:origin x="210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732293B-D691-4462-BFC1-148C3E807340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4448F6-BB40-4D19-B927-15F9B3EC3F8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9DCB-5B15-449B-A476-0EC5AFBD87B0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3848-E553-4584-944A-E2F854B0DE86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3355-2223-4699-9122-024FB6F68293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7F05-B9E9-425C-A8B0-D86A15F1937B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83DA-430C-4DA8-8F17-E283556CEAB4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F1B7-84CC-440E-888D-6BF15E34A782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A176-FA46-48A3-9F87-9997A6A497B6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3AA8-4120-4A3A-A6C8-DFF280DD067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422E-AC1F-4B2F-A5D7-6AB02EB92B17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E371-EFC7-491A-9FB9-BC409AF5DD79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7CB8-6EFB-4ED5-949A-05807B3859B5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01B1D91-8548-4347-9F1F-84D66B5D5F43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8E7D-5330-4954-927C-E03A9134C510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927E-6DCF-445A-814D-14ADA6ED7F0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19BF-626A-48B2-84CE-6A780AA062BC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781-2A42-40F7-B3BD-24D7A32B4C9D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0DC4EBB-908A-4E63-B312-C41903389FA8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A88914D-6737-41D7-8EB2-F1BC98F592F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6AA1D44-0E1F-49A0-9293-390508FDC66A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C989455-C2EF-4A16-A3CF-DE9F993F4D01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5C3600-8033-4088-A887-3385B588C5B0}" type="datetimeFigureOut">
              <a:rPr lang="es-VE"/>
              <a:pPr>
                <a:defRPr/>
              </a:pPr>
              <a:t>09/10/2014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D5B42-BD77-43DC-876A-D131187841E0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63" r:id="rId4"/>
    <p:sldLayoutId id="2147483971" r:id="rId5"/>
    <p:sldLayoutId id="2147483964" r:id="rId6"/>
    <p:sldLayoutId id="2147483965" r:id="rId7"/>
    <p:sldLayoutId id="2147483972" r:id="rId8"/>
    <p:sldLayoutId id="2147483973" r:id="rId9"/>
    <p:sldLayoutId id="2147483966" r:id="rId10"/>
    <p:sldLayoutId id="214748396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alibri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alibri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alibri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alibri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alibri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alibri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alibri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alibri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AB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a\AppData\Local\Microsoft\Windows\Temporary%20Internet%20Files\Content.Outlook\Documents\FUDECOTURISMORURAL\FUDECO\El%20Turismo%20lo%20salva%20o%20lo%20acaba.pdf" TargetMode="Externa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813" y="285750"/>
            <a:ext cx="82153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VE" sz="3200" dirty="0">
                <a:latin typeface="+mj-lt"/>
              </a:rPr>
              <a:t>LA IDENTIDAD TERRITORIAL COMO BASE PARA UN TURISMO ÉTICO Y SUSTENTABLE: la marca de calidad territorial ISLA COZUMEL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29375" y="6215063"/>
            <a:ext cx="2428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VE" dirty="0">
                <a:latin typeface="+mj-lt"/>
              </a:rPr>
              <a:t>COZUMEL       .      2013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86438" y="6604000"/>
            <a:ext cx="4143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VE" sz="1050" dirty="0">
                <a:solidFill>
                  <a:schemeClr val="accent4"/>
                </a:solidFill>
                <a:latin typeface="+mj-lt"/>
              </a:rPr>
              <a:t>M. Micaela Leal  / Consultora  IICA / OEA  - UNESCO México</a:t>
            </a: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6007100"/>
            <a:ext cx="5943601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http://chemistry.csudh.edu/faculty/jim/Cozapr07/debora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905000"/>
            <a:ext cx="3214687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4357688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rriba"/>
          <p:cNvSpPr/>
          <p:nvPr/>
        </p:nvSpPr>
        <p:spPr>
          <a:xfrm>
            <a:off x="4214813" y="3714750"/>
            <a:ext cx="5429250" cy="2357438"/>
          </a:xfrm>
          <a:prstGeom prst="upArrow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2" name="1 CuadroTexto"/>
          <p:cNvSpPr txBox="1"/>
          <p:nvPr/>
        </p:nvSpPr>
        <p:spPr>
          <a:xfrm>
            <a:off x="4500563" y="4786313"/>
            <a:ext cx="46434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>
                <a:latin typeface="+mn-lt"/>
                <a:cs typeface="+mn-cs"/>
              </a:rPr>
              <a:t>“… el paradigma e innovación de la Marca de Calidad Territorial no es la certificación tradicional de los productos y servicios a través de una auditoría puntual, sino su diseño y ajuste colectivo, más la tutoría, articulación y capacitación constante, para ayudar al tejido empresarial local  a </a:t>
            </a:r>
            <a:r>
              <a:rPr lang="es-ES_tradnl" sz="1600" b="1" dirty="0">
                <a:latin typeface="+mn-lt"/>
                <a:cs typeface="+mn-cs"/>
              </a:rPr>
              <a:t>“subir peldaño a peldaño”</a:t>
            </a:r>
            <a:r>
              <a:rPr lang="es-ES_tradnl" sz="1600" dirty="0">
                <a:latin typeface="+mn-lt"/>
                <a:cs typeface="+mn-cs"/>
              </a:rPr>
              <a:t> hasta óptimos niveles de calidad territorial.”</a:t>
            </a:r>
            <a:endParaRPr lang="es-VE" sz="1600" dirty="0">
              <a:latin typeface="+mn-lt"/>
              <a:cs typeface="+mn-cs"/>
            </a:endParaRPr>
          </a:p>
        </p:txBody>
      </p:sp>
      <p:sp>
        <p:nvSpPr>
          <p:cNvPr id="8" name="16 CuadroTexto"/>
          <p:cNvSpPr txBox="1">
            <a:spLocks noChangeArrowheads="1"/>
          </p:cNvSpPr>
          <p:nvPr/>
        </p:nvSpPr>
        <p:spPr bwMode="auto">
          <a:xfrm>
            <a:off x="0" y="7143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b="1" dirty="0">
                <a:latin typeface="+mj-lt"/>
                <a:cs typeface="+mn-cs"/>
              </a:rPr>
              <a:t>EL “BRANDING” DE LA IMAGEN TERRITORIO</a:t>
            </a:r>
            <a:endParaRPr lang="es-VE" sz="1100" dirty="0">
              <a:latin typeface="+mj-lt"/>
              <a:cs typeface="+mn-cs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285750" y="714375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+mn-lt"/>
              </a:rPr>
              <a:t>Posicionar la Marca de la Imagen Territorio requiere de un  cuidadoso “</a:t>
            </a:r>
            <a:r>
              <a:rPr lang="es-ES" dirty="0" err="1">
                <a:latin typeface="+mn-lt"/>
              </a:rPr>
              <a:t>Branding</a:t>
            </a:r>
            <a:r>
              <a:rPr lang="es-ES" dirty="0">
                <a:latin typeface="+mn-lt"/>
              </a:rPr>
              <a:t>”, que en general comienza con </a:t>
            </a:r>
            <a:r>
              <a:rPr lang="es-ES" dirty="0">
                <a:solidFill>
                  <a:schemeClr val="accent1"/>
                </a:solidFill>
                <a:latin typeface="+mn-lt"/>
              </a:rPr>
              <a:t>una relación personalizada de las empresas con los visitantes/consumidores.</a:t>
            </a: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45720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 eaLnBrk="0" hangingPunct="0"/>
            <a:r>
              <a:rPr lang="es-ES" sz="1200">
                <a:cs typeface="Times New Roman" pitchFamily="18" charset="0"/>
              </a:rPr>
              <a:t> </a:t>
            </a: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143375" y="1897063"/>
            <a:ext cx="49291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dirty="0">
                <a:latin typeface="+mn-lt"/>
              </a:rPr>
              <a:t>¿Por qué debe existir una Marca?</a:t>
            </a:r>
            <a:endParaRPr lang="es-VE" dirty="0">
              <a:latin typeface="+mn-lt"/>
            </a:endParaRPr>
          </a:p>
          <a:p>
            <a:pPr algn="r">
              <a:defRPr/>
            </a:pPr>
            <a:r>
              <a:rPr lang="es-ES" dirty="0">
                <a:latin typeface="+mn-lt"/>
              </a:rPr>
              <a:t>¿Qué pasaría si no existiera?</a:t>
            </a:r>
            <a:endParaRPr lang="es-VE" dirty="0">
              <a:latin typeface="+mn-lt"/>
            </a:endParaRPr>
          </a:p>
          <a:p>
            <a:pPr algn="r">
              <a:defRPr/>
            </a:pPr>
            <a:r>
              <a:rPr lang="es-ES" dirty="0">
                <a:latin typeface="+mn-lt"/>
              </a:rPr>
              <a:t>¿Cuál es la visión de la Marca para el producto o servicio?</a:t>
            </a:r>
            <a:endParaRPr lang="es-VE" dirty="0">
              <a:latin typeface="+mn-lt"/>
            </a:endParaRPr>
          </a:p>
          <a:p>
            <a:pPr algn="r">
              <a:defRPr/>
            </a:pPr>
            <a:r>
              <a:rPr lang="es-ES" dirty="0">
                <a:latin typeface="+mn-lt"/>
              </a:rPr>
              <a:t>¿Cuáles son sus valores, su misión, su territorio?</a:t>
            </a:r>
            <a:endParaRPr lang="es-VE" dirty="0">
              <a:latin typeface="+mn-lt"/>
            </a:endParaRPr>
          </a:p>
          <a:p>
            <a:pPr algn="r">
              <a:defRPr/>
            </a:pPr>
            <a:r>
              <a:rPr lang="es-ES" dirty="0">
                <a:latin typeface="+mn-lt"/>
              </a:rPr>
              <a:t>¿A quién se dirige la Marca?</a:t>
            </a:r>
            <a:endParaRPr lang="es-VE" dirty="0">
              <a:latin typeface="+mn-lt"/>
            </a:endParaRPr>
          </a:p>
          <a:p>
            <a:pPr algn="r">
              <a:defRPr/>
            </a:pPr>
            <a:r>
              <a:rPr lang="es-ES" dirty="0">
                <a:latin typeface="+mn-lt"/>
              </a:rPr>
              <a:t>¿Qué imagen de territorio posicionar en el consumidor?</a:t>
            </a:r>
            <a:endParaRPr lang="es-VE" dirty="0">
              <a:latin typeface="+mn-lt"/>
            </a:endParaRPr>
          </a:p>
          <a:p>
            <a:pPr algn="r">
              <a:defRPr/>
            </a:pPr>
            <a:endParaRPr lang="es-VE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0"/>
          <a:ext cx="9144000" cy="6743875"/>
        </p:xfrm>
        <a:graphic>
          <a:graphicData uri="http://schemas.openxmlformats.org/drawingml/2006/table">
            <a:tbl>
              <a:tblPr/>
              <a:tblGrid>
                <a:gridCol w="4071934"/>
                <a:gridCol w="5072066"/>
              </a:tblGrid>
              <a:tr h="2804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ACCIONES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RESULTADOS ESPERADOS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Análisis de la normativa base para la reglamentación de </a:t>
                      </a:r>
                      <a:r>
                        <a:rPr lang="es-VE" sz="16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MCT’s</a:t>
                      </a:r>
                      <a:r>
                        <a:rPr lang="es-VE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Dinamización y sensibilización de la cadena productores, y de los actores institucionales, en torno a la MCT.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Definición de objetivos, principios y valores.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VE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Definición del ámbito de aplicación de la MCT paraguas y las de los otros territorios de identidad. 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Identificación del marco legal e institucional existente y sugerencias para su adecuación.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Articulación y documentación de la red se empresas e instituciones interesadas en la MCT.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Creación de los entes mixtos –sector público y privado- para la gestión de la MCT.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Identificación de las actividades económicas, culturales o ambientales locales susceptibles de ser certificadas en función de criterios acordados.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Normalización de los valores de identidad territorial.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9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Elaboración colectiva de la Carta General de la MCT y las Cartas Específicas de los servicios y productos.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Elaboración de la imagen de la MCT en los diferentes niveles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Protocolos de certificación y revisión periódica según resultados de los indicadores: reglamento de la MCT, Carta General y Cartas Específicas.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Diseño de la imagen y elaboración de la Carta Gráfica.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Registro de la marca y la imagen en el SAPI.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6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Presentación de solicitudes de certificación por parte de las empresas e instituciones.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Acompañamiento técnico para calificar la empresa y acordar acciones de mejora.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Diagnóstico de la empresa o institución.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Informe con medidas correctoras y programa de asistencia técnica temporal.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Aprobación o no de la solicitud de certificación.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Concesión de la MCT.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Compromiso de mejora constante. 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Revisión periódica del estado de la MCT.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0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Elaboración del Plan de Branding.</a:t>
                      </a:r>
                      <a:endParaRPr lang="es-VE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Perfil de las acciones de comunicación.</a:t>
                      </a:r>
                      <a:endParaRPr lang="es-VE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s-VE"/>
              <a:t/>
            </a:r>
            <a:br>
              <a:rPr lang="es-VE"/>
            </a:br>
            <a:endParaRPr lang="es-VE"/>
          </a:p>
        </p:txBody>
      </p:sp>
      <p:sp>
        <p:nvSpPr>
          <p:cNvPr id="18458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8" y="-71438"/>
          <a:ext cx="9001126" cy="7253341"/>
        </p:xfrm>
        <a:graphic>
          <a:graphicData uri="http://schemas.openxmlformats.org/drawingml/2006/table">
            <a:tbl>
              <a:tblPr/>
              <a:tblGrid>
                <a:gridCol w="297558"/>
                <a:gridCol w="3868249"/>
                <a:gridCol w="892674"/>
                <a:gridCol w="818284"/>
                <a:gridCol w="818284"/>
                <a:gridCol w="818284"/>
                <a:gridCol w="1487793"/>
              </a:tblGrid>
              <a:tr h="219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b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TAREAS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b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b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b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0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Semestre 1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Semestre 2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Semestre 3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Semestre 4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3815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Sensibilización de las EMPRESAS de servicios y de los actores institucionales en torno a la MCT.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Seminarios, eventos y  talleres de sensibilización y coordinación de la red de la MCT. 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1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Definición de objetivos, principios y valores. Estatutos de la MCT.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38151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Definición del ámbito de aplicación de la MCT paraguas y las de los territorios de identidad. 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3815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Elaboración colectiva de la Carta General de la MCT y las Cartas Específicas de los servicios y productos.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Capacitación en aspectos de calida territorial y de servicios, así como de certificación. Talleres de elaboración de normas/protocolos. Diseño de la imagen y su asociación a otros elementos visuales. 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1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Elaboración de la Carta Gráfica de la MCT en los diferentes niveles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657226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Constitución de la institución sin fines de lucro, el Comité de Gestión y Control, el Comité Científico y de Investigación y el registro de la MCT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657226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Contratación y capacitación del equipo técnico para la gestión de la MCT y las empresas certificadoras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438151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Presentación de solicitudes de certificación por parte de las empresas e instituciones.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Intercambio de experiencias con empresas. Promoción de financiamiento. Fortalecimiento de la cadena.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Acompañamiento técnico para calificar la empresa y acordar acciones de mejora.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219075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Aprobación o no de la solicitud de certificación.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219075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Concesión de la MCT.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228595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Financiamiento de las inversiones para MCT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21907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IV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Elaboración e implantación del Plan de Branding.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Actividades de </a:t>
                      </a:r>
                      <a:r>
                        <a:rPr lang="es-VE" sz="13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branding</a:t>
                      </a:r>
                      <a:r>
                        <a:rPr lang="es-VE" sz="13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página web, central de reserva de la MCT, 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1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Implantación del sistema de indicadores de gestión y sus fuentes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219075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Mantenimiento y gestión de la MCT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  <a:tr h="531170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Acondicionamiento de los espacios de comercialización: web, central de reserva, señalización vial, otros</a:t>
                      </a:r>
                      <a:r>
                        <a:rPr lang="es-VE" sz="13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3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s-VE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7" marR="2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CuadroTexto"/>
          <p:cNvSpPr txBox="1">
            <a:spLocks noChangeArrowheads="1"/>
          </p:cNvSpPr>
          <p:nvPr/>
        </p:nvSpPr>
        <p:spPr bwMode="auto">
          <a:xfrm>
            <a:off x="71438" y="-23813"/>
            <a:ext cx="828675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b="1" dirty="0">
                <a:latin typeface="+mn-lt"/>
                <a:cs typeface="+mn-cs"/>
              </a:rPr>
              <a:t>FINALMENTE…..</a:t>
            </a:r>
            <a:endParaRPr lang="es-VE" sz="1100" dirty="0">
              <a:latin typeface="+mn-lt"/>
              <a:cs typeface="+mn-cs"/>
            </a:endParaRP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71438" y="395288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buFont typeface="Wingdings" pitchFamily="2" charset="2"/>
              <a:buChar char="§"/>
              <a:defRPr/>
            </a:pPr>
            <a:r>
              <a:rPr lang="es-VE" sz="2000" dirty="0">
                <a:latin typeface="+mn-lt"/>
              </a:rPr>
              <a:t>La ventaja de uso de la imagen territorio (código económico), entre otras categorías emergentes, es el reconocimiento de su excepcionalidad.</a:t>
            </a:r>
          </a:p>
          <a:p>
            <a:pPr marL="177800" indent="-177800" algn="just">
              <a:buFont typeface="Wingdings" pitchFamily="2" charset="2"/>
              <a:buChar char="§"/>
              <a:defRPr/>
            </a:pPr>
            <a:r>
              <a:rPr lang="es-VE" sz="2000" dirty="0">
                <a:latin typeface="+mn-lt"/>
              </a:rPr>
              <a:t>Las empresas expresión de los valores asociados al territorio de identidad, pertenecen a cadenas de producción local: en general involucran micro, pequeñas y todas las medianas y grandes empresas tradicionales o no, que cobran nueva valía.</a:t>
            </a:r>
          </a:p>
          <a:p>
            <a:pPr marL="177800" indent="-177800" algn="just">
              <a:buFont typeface="Wingdings" pitchFamily="2" charset="2"/>
              <a:buChar char="§"/>
              <a:defRPr/>
            </a:pPr>
            <a:r>
              <a:rPr lang="es-VE" sz="2000" dirty="0">
                <a:latin typeface="+mn-lt"/>
              </a:rPr>
              <a:t>Promover empresas turísticas con identidad territorial es adaptarse a la segmentación cada vez mayor de los mercados, en particular aquellos emergentes que apuestan  a un consumo diferenciado. Acá no se habla de niveles de producción, sino de valor agregado a través del reconocimiento de la identidad territorial.</a:t>
            </a:r>
          </a:p>
          <a:p>
            <a:pPr marL="177800" indent="-177800" algn="just">
              <a:buFont typeface="Wingdings" pitchFamily="2" charset="2"/>
              <a:buChar char="§"/>
              <a:defRPr/>
            </a:pPr>
            <a:r>
              <a:rPr lang="es-VE" sz="2000" dirty="0">
                <a:latin typeface="+mn-lt"/>
              </a:rPr>
              <a:t>Una Marca de Calidad Territorial, como marca colectiva descentralizada, está anclada al sitio por su construcción y gestión colectiva, en la que intervienen emprendedores, gremios, universidades, centros de investigación, más los entes de gobierno promoviendo políticas públicas .</a:t>
            </a:r>
          </a:p>
          <a:p>
            <a:pPr marL="177800" indent="-177800" algn="just">
              <a:buFont typeface="Wingdings" pitchFamily="2" charset="2"/>
              <a:buChar char="§"/>
              <a:defRPr/>
            </a:pPr>
            <a:r>
              <a:rPr lang="es-VE" sz="2000" dirty="0">
                <a:latin typeface="+mn-lt"/>
              </a:rPr>
              <a:t>Esta novedosa puesta en uso de la identidad territorial es invertir en la apropiación y valoración del patrimonio material e inmaterial; es invertir en identidad, autoestima, ciudadanía y promoción de la paz. </a:t>
            </a:r>
          </a:p>
          <a:p>
            <a:pPr marL="177800" indent="-177800" algn="just">
              <a:buFont typeface="Wingdings" pitchFamily="2" charset="2"/>
              <a:buChar char="§"/>
              <a:defRPr/>
            </a:pPr>
            <a:r>
              <a:rPr lang="es-VE" sz="2000" dirty="0">
                <a:latin typeface="+mn-lt"/>
              </a:rPr>
              <a:t>La Marca de Calidad Territorial mejora el posicionamiento de las empresas y las hace más competitivas frente a los mercados de la competencia.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240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lecha derecha"/>
          <p:cNvSpPr/>
          <p:nvPr/>
        </p:nvSpPr>
        <p:spPr>
          <a:xfrm>
            <a:off x="3357563" y="1143000"/>
            <a:ext cx="1857375" cy="5500688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3" name="2 CuadroTexto"/>
          <p:cNvSpPr txBox="1"/>
          <p:nvPr/>
        </p:nvSpPr>
        <p:spPr>
          <a:xfrm>
            <a:off x="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1438"/>
            <a:ext cx="10287000" cy="5715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84188" indent="-484188">
              <a:defRPr/>
            </a:pPr>
            <a:r>
              <a:rPr lang="es-ES" sz="2800" b="1" dirty="0">
                <a:latin typeface="+mn-lt"/>
              </a:rPr>
              <a:t>LA CULTURA Y LA CONSTRUCCIÓN DE NUEVAS IDENTIDADES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33525" y="1285875"/>
            <a:ext cx="4038600" cy="357188"/>
          </a:xfrm>
          <a:prstGeom prst="rect">
            <a:avLst/>
          </a:prstGeom>
        </p:spPr>
        <p:txBody>
          <a:bodyPr/>
          <a:lstStyle/>
          <a:p>
            <a:pPr marL="447675" indent="-382588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rgbClr val="FFCC00"/>
                </a:solidFill>
                <a:latin typeface="+mn-lt"/>
                <a:cs typeface="+mn-cs"/>
              </a:rPr>
              <a:t>SIGLO XX / modernidad</a:t>
            </a:r>
            <a:endParaRPr lang="es-ES" sz="2000" dirty="0">
              <a:solidFill>
                <a:srgbClr val="FFCC00"/>
              </a:solidFill>
              <a:latin typeface="+mn-lt"/>
              <a:cs typeface="+mn-cs"/>
            </a:endParaRP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s-ES" sz="2800" dirty="0">
              <a:solidFill>
                <a:srgbClr val="FFCC00"/>
              </a:solidFill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43063" y="1643063"/>
            <a:ext cx="2643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latin typeface="+mn-lt"/>
              </a:rPr>
              <a:t>Identidad nacional unitaria</a:t>
            </a:r>
          </a:p>
          <a:p>
            <a:pPr>
              <a:defRPr/>
            </a:pPr>
            <a:endParaRPr lang="es-ES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Sociedad mestiza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Religión católica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Culto a los héroes independentistas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Estado centralizado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Prima lo monumental sobre otros  valores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Historia oficial</a:t>
            </a: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4613275" y="1285875"/>
            <a:ext cx="340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CC00"/>
                </a:solidFill>
              </a:rPr>
              <a:t>SIGLO</a:t>
            </a:r>
            <a:r>
              <a:rPr lang="es-ES" sz="2000" b="1">
                <a:solidFill>
                  <a:srgbClr val="FFCC00"/>
                </a:solidFill>
              </a:rPr>
              <a:t> </a:t>
            </a:r>
            <a:r>
              <a:rPr lang="es-ES" b="1">
                <a:solidFill>
                  <a:srgbClr val="FFCC00"/>
                </a:solidFill>
              </a:rPr>
              <a:t>XXI / post modernidad</a:t>
            </a:r>
            <a:endParaRPr lang="es-ES" sz="2000" b="1">
              <a:solidFill>
                <a:srgbClr val="FFCC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43438" y="1643063"/>
            <a:ext cx="2857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latin typeface="+mn-lt"/>
              </a:rPr>
              <a:t>Sociedad </a:t>
            </a:r>
            <a:r>
              <a:rPr lang="es-ES" b="1" dirty="0" err="1">
                <a:latin typeface="+mn-lt"/>
              </a:rPr>
              <a:t>pluri</a:t>
            </a:r>
            <a:r>
              <a:rPr lang="es-ES" b="1" dirty="0">
                <a:latin typeface="+mn-lt"/>
              </a:rPr>
              <a:t> étnica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Diversidad cultural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Libertad de cultos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Culto a la novedad mediática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Estado descentralizado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Prima lo utilitario sobre otros valores</a:t>
            </a:r>
          </a:p>
          <a:p>
            <a:pPr>
              <a:defRPr/>
            </a:pPr>
            <a:endParaRPr lang="es-ES" b="1" dirty="0">
              <a:latin typeface="+mn-lt"/>
            </a:endParaRPr>
          </a:p>
          <a:p>
            <a:pPr>
              <a:defRPr/>
            </a:pPr>
            <a:r>
              <a:rPr lang="es-ES" b="1" dirty="0">
                <a:latin typeface="+mn-lt"/>
              </a:rPr>
              <a:t>Lecturas múltiples de la historia</a:t>
            </a:r>
          </a:p>
        </p:txBody>
      </p:sp>
      <p:pic>
        <p:nvPicPr>
          <p:cNvPr id="9225" name="11 Imagen" descr="mafal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1547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2" descr="DSC01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7263" y="5072063"/>
            <a:ext cx="18367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ecuenciacero.com.mx/enlahistoria/imagenes/elh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2928938"/>
            <a:ext cx="37131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3643313"/>
            <a:ext cx="37147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… preservación del </a:t>
            </a:r>
            <a:r>
              <a:rPr lang="es-MX" b="1" dirty="0">
                <a:latin typeface="+mn-lt"/>
              </a:rPr>
              <a:t>espíritu del lugar</a:t>
            </a:r>
            <a:r>
              <a:rPr lang="es-MX" dirty="0">
                <a:latin typeface="+mn-lt"/>
              </a:rPr>
              <a:t>, para la salvaguarda del patrimonio material e inmaterial, … se considera como un </a:t>
            </a:r>
            <a:r>
              <a:rPr lang="es-MX" b="1" dirty="0">
                <a:latin typeface="+mn-lt"/>
              </a:rPr>
              <a:t>medio innovador y eficaz de desarrollo durable y social</a:t>
            </a:r>
            <a:r>
              <a:rPr lang="es-MX" dirty="0">
                <a:latin typeface="+mn-lt"/>
              </a:rPr>
              <a:t>.</a:t>
            </a:r>
            <a:endParaRPr lang="es-VE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43500" y="5000625"/>
            <a:ext cx="3714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Es </a:t>
            </a:r>
            <a:r>
              <a:rPr lang="es-MX" b="1" dirty="0">
                <a:latin typeface="+mn-lt"/>
              </a:rPr>
              <a:t>mediante la comunicación </a:t>
            </a:r>
            <a:r>
              <a:rPr lang="es-MX" dirty="0">
                <a:latin typeface="+mn-lt"/>
              </a:rPr>
              <a:t>que </a:t>
            </a:r>
            <a:r>
              <a:rPr lang="es-MX" b="1" dirty="0">
                <a:latin typeface="+mn-lt"/>
              </a:rPr>
              <a:t>se desarrolla el uso del espíritu del lugar </a:t>
            </a:r>
            <a:r>
              <a:rPr lang="es-MX" dirty="0">
                <a:latin typeface="+mn-lt"/>
              </a:rPr>
              <a:t>y la </a:t>
            </a:r>
            <a:r>
              <a:rPr lang="es-MX" b="1" dirty="0">
                <a:latin typeface="+mn-lt"/>
              </a:rPr>
              <a:t>utilización es la mejor garantía de la salvaguardia</a:t>
            </a:r>
            <a:r>
              <a:rPr lang="es-MX" dirty="0">
                <a:latin typeface="+mn-lt"/>
              </a:rPr>
              <a:t>.</a:t>
            </a:r>
            <a:endParaRPr lang="es-VE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813" y="5929313"/>
            <a:ext cx="4286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600" b="1" dirty="0">
                <a:solidFill>
                  <a:srgbClr val="FFC000"/>
                </a:solidFill>
                <a:latin typeface="+mj-lt"/>
              </a:rPr>
              <a:t>ICOMOS   /   SOBRE LA PRESERVACIÓN DEL ESPÍRITU DEL LUGAR</a:t>
            </a:r>
            <a:endParaRPr lang="es-VE" sz="1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-25400"/>
            <a:ext cx="92868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dirty="0">
                <a:latin typeface="+mj-lt"/>
              </a:rPr>
              <a:t>NUEVAS CATEGORÍAS PATRIMONIALES  /  NUEVAS VALORACIONES</a:t>
            </a:r>
            <a:endParaRPr lang="es-VE" sz="2800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71938" y="741363"/>
            <a:ext cx="49291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FFC000"/>
                </a:solidFill>
                <a:latin typeface="+mj-lt"/>
              </a:rPr>
              <a:t>ICOMOS  - UNESCO - CONSEJO DE EUROPA / </a:t>
            </a:r>
            <a:r>
              <a:rPr lang="es-MX" sz="1600" b="1" dirty="0">
                <a:solidFill>
                  <a:srgbClr val="FFC000"/>
                </a:solidFill>
                <a:latin typeface="+mn-lt"/>
              </a:rPr>
              <a:t>PAISAJE CULTURAL / ITINERARIO CULTURAL / VALOR ÚNICO PATRIMONIAL</a:t>
            </a:r>
            <a:endParaRPr lang="es-VE" sz="1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438" y="1031875"/>
            <a:ext cx="39290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dirty="0">
                <a:latin typeface="+mn-lt"/>
              </a:rPr>
              <a:t>… características geográficas, materiales y los valores del sistema patrimonial generalmente separados entre sí, tanto espacial como temporalmente, e insertos en contextos históricos y estéticos muy disímiles.</a:t>
            </a:r>
            <a:endParaRPr lang="es-VE" dirty="0"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71938" y="1585913"/>
            <a:ext cx="50720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… cada uno de sus atributos y sus características tipológicas, morfológicas, técnicas pueden ser muy diversas, mucho más los entes responsables de su uso y conservación.</a:t>
            </a:r>
            <a:endParaRPr lang="es-VE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58000" y="2571750"/>
            <a:ext cx="20716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VE" sz="1050" dirty="0">
                <a:solidFill>
                  <a:schemeClr val="accent4"/>
                </a:solidFill>
                <a:latin typeface="+mn-lt"/>
              </a:rPr>
              <a:t>C. </a:t>
            </a:r>
            <a:r>
              <a:rPr lang="es-VE" sz="1050" dirty="0" err="1">
                <a:solidFill>
                  <a:schemeClr val="accent4"/>
                </a:solidFill>
                <a:latin typeface="+mn-lt"/>
              </a:rPr>
              <a:t>Caraballo</a:t>
            </a:r>
            <a:r>
              <a:rPr lang="es-VE" sz="1050" dirty="0">
                <a:solidFill>
                  <a:schemeClr val="accent4"/>
                </a:solidFill>
                <a:latin typeface="+mn-lt"/>
              </a:rPr>
              <a:t>, 2008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58000" y="6238875"/>
            <a:ext cx="20716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VE" sz="1050" dirty="0">
                <a:solidFill>
                  <a:schemeClr val="accent4"/>
                </a:solidFill>
                <a:latin typeface="+mn-lt"/>
              </a:rPr>
              <a:t>Declaración de </a:t>
            </a:r>
            <a:r>
              <a:rPr lang="es-VE" sz="1050" dirty="0" err="1">
                <a:solidFill>
                  <a:schemeClr val="accent4"/>
                </a:solidFill>
                <a:latin typeface="+mn-lt"/>
              </a:rPr>
              <a:t>Québec</a:t>
            </a:r>
            <a:r>
              <a:rPr lang="es-VE" sz="1050" dirty="0">
                <a:solidFill>
                  <a:schemeClr val="accent4"/>
                </a:solidFill>
                <a:latin typeface="+mn-lt"/>
              </a:rPr>
              <a:t>, 2008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abajo"/>
          <p:cNvSpPr/>
          <p:nvPr/>
        </p:nvSpPr>
        <p:spPr>
          <a:xfrm>
            <a:off x="-714375" y="1428750"/>
            <a:ext cx="6715125" cy="107156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3" name="2 CuadroTexto"/>
          <p:cNvSpPr txBox="1"/>
          <p:nvPr/>
        </p:nvSpPr>
        <p:spPr>
          <a:xfrm>
            <a:off x="0" y="428625"/>
            <a:ext cx="90725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VE" sz="2000" dirty="0">
                <a:latin typeface="+mn-lt"/>
              </a:rPr>
              <a:t>expresión de la </a:t>
            </a:r>
            <a:r>
              <a:rPr lang="es-VE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construcción social e histórica de un sitio</a:t>
            </a:r>
            <a:r>
              <a:rPr lang="es-VE" sz="2000" dirty="0">
                <a:latin typeface="+mn-lt"/>
              </a:rPr>
              <a:t>, reconocida como excepcional; es </a:t>
            </a:r>
            <a:r>
              <a:rPr lang="es-VE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comunión de sus miembros en su origen y destino. </a:t>
            </a:r>
            <a:r>
              <a:rPr lang="es-VE" sz="2000" dirty="0">
                <a:latin typeface="+mn-lt"/>
              </a:rPr>
              <a:t> Es </a:t>
            </a:r>
            <a:r>
              <a:rPr lang="es-VE" sz="2000" b="1" dirty="0">
                <a:latin typeface="+mn-lt"/>
              </a:rPr>
              <a:t>ella y no otra</a:t>
            </a:r>
            <a:r>
              <a:rPr lang="es-VE" sz="2000" dirty="0">
                <a:latin typeface="+mn-lt"/>
              </a:rPr>
              <a:t>, no es compartida.</a:t>
            </a:r>
            <a:endParaRPr lang="es-VE" sz="20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72000" y="2143125"/>
            <a:ext cx="4429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ocupación   /   organización   /   estructuración    /   especialización / patrimonio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43625" y="1671638"/>
            <a:ext cx="1928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VE" sz="20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PERSPECTIVAS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00625" y="3286125"/>
            <a:ext cx="4143375" cy="1016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20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Los recursos culturales, materiales e inmateriales, son parte del patrimonio territorial</a:t>
            </a:r>
          </a:p>
        </p:txBody>
      </p:sp>
      <p:sp>
        <p:nvSpPr>
          <p:cNvPr id="10" name="9 Flecha curvada hacia la izquierda"/>
          <p:cNvSpPr/>
          <p:nvPr/>
        </p:nvSpPr>
        <p:spPr>
          <a:xfrm>
            <a:off x="7500938" y="2928938"/>
            <a:ext cx="214312" cy="500062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7188" y="2571750"/>
            <a:ext cx="3429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buFont typeface="Wingdings" pitchFamily="2" charset="2"/>
              <a:buChar char="§"/>
              <a:defRPr/>
            </a:pPr>
            <a:r>
              <a:rPr lang="es-VE" sz="2000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homogenidad</a:t>
            </a:r>
            <a:r>
              <a:rPr lang="es-VE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y </a:t>
            </a:r>
            <a:r>
              <a:rPr lang="es-VE" sz="2000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heterogenidad</a:t>
            </a:r>
            <a:r>
              <a:rPr lang="es-VE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de los valores;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es-VE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globalización y localismo;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es-VE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conceptos de paisaje y diversidad cultural.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endParaRPr lang="es-VE" sz="20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2" name="11 Trapecio"/>
          <p:cNvSpPr/>
          <p:nvPr/>
        </p:nvSpPr>
        <p:spPr>
          <a:xfrm rot="5400000">
            <a:off x="1714481" y="4393414"/>
            <a:ext cx="2178857" cy="2250297"/>
          </a:xfrm>
          <a:prstGeom prst="trapezoi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VE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Mercado  Turístico Tradicional</a:t>
            </a:r>
            <a:r>
              <a:rPr lang="es-V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imágenes colonizadas y sacralizadas</a:t>
            </a:r>
          </a:p>
        </p:txBody>
      </p:sp>
      <p:sp>
        <p:nvSpPr>
          <p:cNvPr id="13" name="12 Trapecio"/>
          <p:cNvSpPr/>
          <p:nvPr/>
        </p:nvSpPr>
        <p:spPr>
          <a:xfrm rot="16200000" flipH="1">
            <a:off x="4106863" y="4357687"/>
            <a:ext cx="2179638" cy="2322513"/>
          </a:xfrm>
          <a:prstGeom prst="trapezoid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s-VE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Mercado  Turístico Emergente</a:t>
            </a:r>
            <a:r>
              <a:rPr lang="es-V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alteridad e identidad territorial</a:t>
            </a:r>
          </a:p>
        </p:txBody>
      </p:sp>
      <p:pic>
        <p:nvPicPr>
          <p:cNvPr id="11275" name="14 Imagen" descr="HPIM07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286375"/>
            <a:ext cx="1652587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15 Imagen" descr="HPIM04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929188"/>
            <a:ext cx="124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16 Imagen" descr="HPIM05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4929188"/>
            <a:ext cx="126206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71438" y="0"/>
            <a:ext cx="89296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VE" sz="2800" b="1" dirty="0">
                <a:latin typeface="+mj-lt"/>
              </a:rPr>
              <a:t>IDENTIDAD TERRITORIAL COMO CATEGORÍA ECONÓMICA</a:t>
            </a:r>
            <a:endParaRPr lang="es-VE" sz="2800" dirty="0">
              <a:latin typeface="+mj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/>
          <p:cNvSpPr/>
          <p:nvPr/>
        </p:nvSpPr>
        <p:spPr>
          <a:xfrm>
            <a:off x="2071688" y="1857375"/>
            <a:ext cx="1857375" cy="5500688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24147"/>
              </p:ext>
            </p:extLst>
          </p:nvPr>
        </p:nvGraphicFramePr>
        <p:xfrm>
          <a:off x="0" y="1143000"/>
          <a:ext cx="2714625" cy="528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Acrobat Document" r:id="rId3" imgW="4162273" imgH="8105572" progId="AcroExch.Document.7">
                  <p:link updateAutomatic="1"/>
                </p:oleObj>
              </mc:Choice>
              <mc:Fallback>
                <p:oleObj name="Acrobat Document" r:id="rId3" imgW="4162273" imgH="8105572" progId="AcroExch.Document.7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2714625" cy="528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8263" y="4286250"/>
            <a:ext cx="12731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38" y="4286250"/>
            <a:ext cx="12969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715125" y="5357813"/>
            <a:ext cx="24288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100">
                <a:solidFill>
                  <a:srgbClr val="EAEAEA"/>
                </a:solidFill>
                <a:latin typeface="Century Gothic" pitchFamily="34" charset="0"/>
              </a:rPr>
              <a:t>“El turista y el viajero responsable" / </a:t>
            </a:r>
            <a:r>
              <a:rPr lang="es-ES" sz="1400" b="1">
                <a:solidFill>
                  <a:srgbClr val="FFC000"/>
                </a:solidFill>
                <a:latin typeface="Century Gothic" pitchFamily="34" charset="0"/>
              </a:rPr>
              <a:t>Comité Mundial de Ética del Turismo </a:t>
            </a:r>
            <a:r>
              <a:rPr lang="es-ES" sz="1100">
                <a:solidFill>
                  <a:srgbClr val="EAEAEA"/>
                </a:solidFill>
                <a:latin typeface="Century Gothic" pitchFamily="34" charset="0"/>
              </a:rPr>
              <a:t>/ mayo de 2005 / resolución de la OMT A/RES/506(XVI) / Dakar, Sénegal, 2005.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0"/>
            <a:ext cx="8501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VE" sz="2800" b="1" dirty="0">
                <a:latin typeface="+mj-lt"/>
              </a:rPr>
              <a:t>TURISMO SUSTENTABLE Y TERRITORIOS DE  IDENTIDAD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1438" y="428625"/>
            <a:ext cx="8215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VE" sz="1400" dirty="0">
                <a:latin typeface="+mn-lt"/>
              </a:rPr>
              <a:t>octubre, 2008 / </a:t>
            </a:r>
            <a:r>
              <a:rPr lang="es-VE" b="1" dirty="0">
                <a:solidFill>
                  <a:srgbClr val="FFC000"/>
                </a:solidFill>
                <a:latin typeface="+mn-lt"/>
              </a:rPr>
              <a:t>CRITERIOS GLOBALES DE TURISMO SOSTENIBLE  GSTC</a:t>
            </a:r>
            <a:r>
              <a:rPr lang="es-VE" sz="1400" dirty="0">
                <a:latin typeface="+mn-lt"/>
              </a:rPr>
              <a:t>/ Congreso Mundial de Conservación de la UICN / Fundación de las Naciones Unidas, </a:t>
            </a:r>
            <a:r>
              <a:rPr lang="es-VE" sz="1400" dirty="0" err="1">
                <a:latin typeface="+mn-lt"/>
              </a:rPr>
              <a:t>Rainforest</a:t>
            </a:r>
            <a:r>
              <a:rPr lang="es-VE" sz="1400" dirty="0">
                <a:latin typeface="+mn-lt"/>
              </a:rPr>
              <a:t> Alliance, el PNUMA, OMT. </a:t>
            </a:r>
          </a:p>
        </p:txBody>
      </p:sp>
      <p:pic>
        <p:nvPicPr>
          <p:cNvPr id="12297" name="Picture 9" descr="http://www.sustainabletourismcriteria.org/images/stories/U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438" y="-1050925"/>
            <a:ext cx="1905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2786063" y="1281113"/>
            <a:ext cx="6357937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>
              <a:buFont typeface="Wingdings" pitchFamily="2" charset="2"/>
              <a:buChar char="§"/>
              <a:defRPr/>
            </a:pPr>
            <a:r>
              <a:rPr lang="en-US" dirty="0" err="1">
                <a:latin typeface="+mn-lt"/>
              </a:rPr>
              <a:t>Guía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las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agencias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viajes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la </a:t>
            </a:r>
            <a:r>
              <a:rPr lang="en-US" dirty="0" err="1">
                <a:latin typeface="+mn-lt"/>
              </a:rPr>
              <a:t>selección</a:t>
            </a:r>
            <a:r>
              <a:rPr lang="en-US" dirty="0">
                <a:latin typeface="+mn-lt"/>
              </a:rPr>
              <a:t> de los </a:t>
            </a:r>
            <a:r>
              <a:rPr lang="en-US" dirty="0" err="1">
                <a:latin typeface="+mn-lt"/>
              </a:rPr>
              <a:t>destinos</a:t>
            </a:r>
            <a:r>
              <a:rPr lang="en-US" dirty="0">
                <a:latin typeface="+mn-lt"/>
              </a:rPr>
              <a:t>; 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en-US" dirty="0" err="1">
                <a:latin typeface="+mn-lt"/>
              </a:rPr>
              <a:t>Ayuda</a:t>
            </a:r>
            <a:r>
              <a:rPr lang="en-US" dirty="0">
                <a:latin typeface="+mn-lt"/>
              </a:rPr>
              <a:t> al </a:t>
            </a:r>
            <a:r>
              <a:rPr lang="en-US" dirty="0" err="1">
                <a:latin typeface="+mn-lt"/>
              </a:rPr>
              <a:t>consumidor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seleccionar</a:t>
            </a:r>
            <a:r>
              <a:rPr lang="en-US" dirty="0">
                <a:latin typeface="+mn-lt"/>
              </a:rPr>
              <a:t> los </a:t>
            </a:r>
            <a:r>
              <a:rPr lang="en-US" dirty="0" err="1">
                <a:latin typeface="+mn-lt"/>
              </a:rPr>
              <a:t>programas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turismo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sostenible</a:t>
            </a:r>
            <a:r>
              <a:rPr lang="en-US" dirty="0">
                <a:latin typeface="+mn-lt"/>
              </a:rPr>
              <a:t>.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en-US" dirty="0" err="1">
                <a:latin typeface="+mn-lt"/>
              </a:rPr>
              <a:t>Común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denominador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reconocer</a:t>
            </a:r>
            <a:r>
              <a:rPr lang="en-US" dirty="0">
                <a:latin typeface="+mn-lt"/>
              </a:rPr>
              <a:t> los </a:t>
            </a:r>
            <a:r>
              <a:rPr lang="en-US" dirty="0" err="1">
                <a:latin typeface="+mn-lt"/>
              </a:rPr>
              <a:t>proveedores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turismo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sostenible</a:t>
            </a:r>
            <a:r>
              <a:rPr lang="en-US" dirty="0">
                <a:latin typeface="+mn-lt"/>
              </a:rPr>
              <a:t>.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en-US" dirty="0" err="1">
                <a:latin typeface="+mn-lt"/>
              </a:rPr>
              <a:t>Certificación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otros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programas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voluntarios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estándares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básicos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turismo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sostenible</a:t>
            </a:r>
            <a:r>
              <a:rPr lang="en-US" dirty="0">
                <a:latin typeface="+mn-lt"/>
              </a:rPr>
              <a:t>.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en-US" dirty="0" err="1">
                <a:latin typeface="+mn-lt"/>
              </a:rPr>
              <a:t>Ofrecer</a:t>
            </a:r>
            <a:r>
              <a:rPr lang="en-US" dirty="0">
                <a:latin typeface="+mn-lt"/>
              </a:rPr>
              <a:t> </a:t>
            </a:r>
            <a:r>
              <a:rPr lang="en-US" dirty="0" err="1"/>
              <a:t>líneas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a </a:t>
            </a:r>
            <a:r>
              <a:rPr lang="en-US" dirty="0" err="1">
                <a:latin typeface="+mn-lt"/>
              </a:rPr>
              <a:t>gobiernos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emprendedores</a:t>
            </a:r>
            <a:r>
              <a:rPr lang="en-US" dirty="0">
                <a:latin typeface="+mn-lt"/>
              </a:rPr>
              <a:t> y ONG’s.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Base </a:t>
            </a:r>
            <a:r>
              <a:rPr lang="en-US" dirty="0" err="1">
                <a:latin typeface="+mn-lt"/>
              </a:rPr>
              <a:t>para</a:t>
            </a:r>
            <a:r>
              <a:rPr lang="en-US" dirty="0">
                <a:latin typeface="+mn-lt"/>
              </a:rPr>
              <a:t> la </a:t>
            </a:r>
            <a:r>
              <a:rPr lang="en-US" dirty="0" err="1">
                <a:latin typeface="+mn-lt"/>
              </a:rPr>
              <a:t>capacitación</a:t>
            </a:r>
            <a:r>
              <a:rPr lang="en-US" dirty="0">
                <a:latin typeface="+mn-lt"/>
              </a:rPr>
              <a:t> y la </a:t>
            </a:r>
            <a:r>
              <a:rPr lang="en-US" dirty="0" err="1">
                <a:latin typeface="+mn-lt"/>
              </a:rPr>
              <a:t>formación</a:t>
            </a:r>
            <a:r>
              <a:rPr lang="en-US" dirty="0">
                <a:latin typeface="+mn-lt"/>
              </a:rPr>
              <a:t> en </a:t>
            </a:r>
            <a:r>
              <a:rPr lang="en-US" dirty="0" err="1">
                <a:latin typeface="+mn-lt"/>
              </a:rPr>
              <a:t>turismo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3357563"/>
            <a:ext cx="2714625" cy="350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11" name="10 CuadroTexto"/>
          <p:cNvSpPr txBox="1"/>
          <p:nvPr/>
        </p:nvSpPr>
        <p:spPr>
          <a:xfrm>
            <a:off x="214313" y="3771900"/>
            <a:ext cx="257175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>
              <a:buFont typeface="Wingdings" pitchFamily="2" charset="2"/>
              <a:buChar char="§"/>
              <a:defRPr/>
            </a:pPr>
            <a:r>
              <a:rPr lang="es-VE" b="1" dirty="0">
                <a:latin typeface="+mn-lt"/>
              </a:rPr>
              <a:t>GESTIÓN SUSTENTABLE EFECTIVA Y DEMOSTRADA </a:t>
            </a:r>
          </a:p>
          <a:p>
            <a:pPr marL="179388" indent="-179388">
              <a:buFont typeface="Wingdings" pitchFamily="2" charset="2"/>
              <a:buChar char="§"/>
              <a:defRPr/>
            </a:pPr>
            <a:r>
              <a:rPr lang="en-US" b="1" dirty="0">
                <a:latin typeface="+mn-lt"/>
              </a:rPr>
              <a:t>MÁXIMOS BENEFICIOS Y MÍNIMO  IMPACTO A LAS COMUNIDADES LOCALES, Y AL PATRIMONIO CULTURAL Y NATURAL</a:t>
            </a:r>
            <a:endParaRPr lang="es-VE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lecha derecha"/>
          <p:cNvSpPr/>
          <p:nvPr/>
        </p:nvSpPr>
        <p:spPr>
          <a:xfrm>
            <a:off x="1714500" y="1214438"/>
            <a:ext cx="1857375" cy="5500687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10" name="9 Flecha derecha"/>
          <p:cNvSpPr/>
          <p:nvPr/>
        </p:nvSpPr>
        <p:spPr>
          <a:xfrm>
            <a:off x="5214938" y="1143000"/>
            <a:ext cx="1857375" cy="5500688"/>
          </a:xfrm>
          <a:prstGeom prst="rightArrow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3" name="2 CuadroTexto"/>
          <p:cNvSpPr txBox="1"/>
          <p:nvPr/>
        </p:nvSpPr>
        <p:spPr>
          <a:xfrm>
            <a:off x="0" y="-25400"/>
            <a:ext cx="9286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dirty="0">
                <a:latin typeface="+mj-lt"/>
              </a:rPr>
              <a:t>LAS MARCAS COMO IMAGEN TERRITORIAL</a:t>
            </a:r>
            <a:endParaRPr lang="es-VE" sz="2800" dirty="0">
              <a:latin typeface="+mj-lt"/>
            </a:endParaRPr>
          </a:p>
        </p:txBody>
      </p:sp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428625" y="1981200"/>
            <a:ext cx="24288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/>
              <a:t>… la identidad territorial se convierte en una ventaja competitiva específica, que requiere de un tejido empresarial –servicios y productos- que promuevan la conservación y la comunicación de los valores excepcionales.</a:t>
            </a:r>
          </a:p>
        </p:txBody>
      </p:sp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3214688" y="1951038"/>
            <a:ext cx="2643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/>
              <a:t>… la conservación del patrimonio comienza a formar parte de los medios de producción de las cadenas económicas locales, y se incluye en su gestión de calidad.</a:t>
            </a:r>
          </a:p>
        </p:txBody>
      </p:sp>
      <p:sp>
        <p:nvSpPr>
          <p:cNvPr id="13319" name="6 CuadroTexto"/>
          <p:cNvSpPr txBox="1">
            <a:spLocks noChangeArrowheads="1"/>
          </p:cNvSpPr>
          <p:nvPr/>
        </p:nvSpPr>
        <p:spPr bwMode="auto">
          <a:xfrm>
            <a:off x="3214688" y="4379913"/>
            <a:ext cx="26431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/>
              <a:t>… el territorio de identidad pasa a ser actor decisivo del desarrollo económico y social.</a:t>
            </a:r>
          </a:p>
        </p:txBody>
      </p:sp>
      <p:sp>
        <p:nvSpPr>
          <p:cNvPr id="13320" name="7 CuadroTexto"/>
          <p:cNvSpPr txBox="1">
            <a:spLocks noChangeArrowheads="1"/>
          </p:cNvSpPr>
          <p:nvPr/>
        </p:nvSpPr>
        <p:spPr bwMode="auto">
          <a:xfrm>
            <a:off x="6215063" y="2165350"/>
            <a:ext cx="2643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/>
              <a:t>… pero la valoración  se pone en uso sostenible con el Sello de Imagen Territorio: certifica productos y servicios expresión de los valores del sitio, que además contribuyen a la responsabilidad social, la cohesión e inclusión económica  y la conservación</a:t>
            </a:r>
          </a:p>
        </p:txBody>
      </p:sp>
      <p:sp>
        <p:nvSpPr>
          <p:cNvPr id="13321" name="7 Rectángulo"/>
          <p:cNvSpPr>
            <a:spLocks noChangeArrowheads="1"/>
          </p:cNvSpPr>
          <p:nvPr/>
        </p:nvSpPr>
        <p:spPr bwMode="auto">
          <a:xfrm>
            <a:off x="1428750" y="711200"/>
            <a:ext cx="550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VE">
                <a:latin typeface="Calibri" pitchFamily="34" charset="0"/>
              </a:rPr>
              <a:t>Denominación de origen: primer código económico de reconocimiento de territorialidad. </a:t>
            </a:r>
          </a:p>
        </p:txBody>
      </p:sp>
      <p:pic>
        <p:nvPicPr>
          <p:cNvPr id="13322" name="Picture 6" descr="CNIT marcas 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7000875" y="0"/>
            <a:ext cx="16430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928938"/>
            <a:ext cx="1285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dirty="0">
                <a:latin typeface="+mj-lt"/>
              </a:rPr>
              <a:t>LA IDENTIDAD DEL TERRITORIO Y SU PUESTA EN USO</a:t>
            </a:r>
            <a:endParaRPr lang="es-VE" sz="2800" dirty="0">
              <a:latin typeface="+mj-lt"/>
            </a:endParaRPr>
          </a:p>
        </p:txBody>
      </p:sp>
      <p:sp>
        <p:nvSpPr>
          <p:cNvPr id="15364" name="10 CuadroTexto"/>
          <p:cNvSpPr txBox="1">
            <a:spLocks noChangeArrowheads="1"/>
          </p:cNvSpPr>
          <p:nvPr/>
        </p:nvSpPr>
        <p:spPr bwMode="auto">
          <a:xfrm>
            <a:off x="571500" y="714375"/>
            <a:ext cx="7715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2000" dirty="0">
                <a:latin typeface="+mn-lt"/>
              </a:rPr>
              <a:t>…la </a:t>
            </a:r>
            <a:r>
              <a:rPr lang="es-VE" sz="2400" b="1" dirty="0">
                <a:latin typeface="+mn-lt"/>
              </a:rPr>
              <a:t>Marca de Calidad Territorial </a:t>
            </a:r>
            <a:r>
              <a:rPr lang="es-VE" sz="2000" dirty="0">
                <a:latin typeface="+mn-lt"/>
              </a:rPr>
              <a:t>“El Poniente Granadino” incrementó </a:t>
            </a:r>
            <a:r>
              <a:rPr lang="es-VE" sz="2400" dirty="0">
                <a:latin typeface="+mn-lt"/>
              </a:rPr>
              <a:t> la </a:t>
            </a:r>
            <a:r>
              <a:rPr lang="es-VE" sz="2400" b="1" dirty="0">
                <a:latin typeface="+mn-lt"/>
              </a:rPr>
              <a:t>competitividad </a:t>
            </a:r>
            <a:r>
              <a:rPr lang="es-VE" sz="2000" dirty="0">
                <a:latin typeface="+mn-lt"/>
              </a:rPr>
              <a:t>mediante </a:t>
            </a:r>
            <a:r>
              <a:rPr lang="es-VE" sz="2000" b="1" dirty="0">
                <a:latin typeface="+mn-lt"/>
              </a:rPr>
              <a:t>la valorización </a:t>
            </a:r>
            <a:r>
              <a:rPr lang="es-VE" sz="2000" dirty="0">
                <a:latin typeface="+mn-lt"/>
              </a:rPr>
              <a:t>del conjunto de productos y servicios locales, privados o públicos, desde el </a:t>
            </a:r>
            <a:r>
              <a:rPr lang="es-VE" sz="2400" b="1" dirty="0">
                <a:latin typeface="+mn-lt"/>
              </a:rPr>
              <a:t>patrimonio cultural</a:t>
            </a:r>
            <a:r>
              <a:rPr lang="es-VE" sz="2000" dirty="0">
                <a:latin typeface="+mn-lt"/>
              </a:rPr>
              <a:t>, agrupados bajo una imagen de </a:t>
            </a:r>
            <a:r>
              <a:rPr lang="es-VE" sz="2400" dirty="0">
                <a:latin typeface="+mn-lt"/>
              </a:rPr>
              <a:t>identidad histórica común: </a:t>
            </a:r>
            <a:r>
              <a:rPr lang="es-VE" sz="2800" dirty="0">
                <a:latin typeface="+mn-lt"/>
              </a:rPr>
              <a:t>l</a:t>
            </a:r>
            <a:r>
              <a:rPr lang="es-VE" sz="2800" b="1" dirty="0">
                <a:latin typeface="+mn-lt"/>
              </a:rPr>
              <a:t>a Última Frontera de Al </a:t>
            </a:r>
            <a:r>
              <a:rPr lang="es-VE" sz="2800" b="1" dirty="0" err="1">
                <a:latin typeface="+mn-lt"/>
              </a:rPr>
              <a:t>Andalus</a:t>
            </a:r>
            <a:r>
              <a:rPr lang="es-VE" sz="2400" b="1" dirty="0">
                <a:latin typeface="+mn-lt"/>
              </a:rPr>
              <a:t>.</a:t>
            </a:r>
            <a:endParaRPr lang="es-VE" sz="2000" dirty="0">
              <a:latin typeface="+mn-lt"/>
            </a:endParaRPr>
          </a:p>
        </p:txBody>
      </p:sp>
      <p:sp>
        <p:nvSpPr>
          <p:cNvPr id="14341" name="5 CuadroTexto"/>
          <p:cNvSpPr txBox="1">
            <a:spLocks noChangeArrowheads="1"/>
          </p:cNvSpPr>
          <p:nvPr/>
        </p:nvSpPr>
        <p:spPr bwMode="auto">
          <a:xfrm>
            <a:off x="285750" y="3571875"/>
            <a:ext cx="4143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Calibri" pitchFamily="34" charset="0"/>
              </a:rPr>
              <a:t>La identidad territorial actúa como un recurso para la innovación, al valorar lo que es específico del territorio y otorgar, en la postmodernidad,  valor agregado a los productos y servicios locales. </a:t>
            </a:r>
          </a:p>
          <a:p>
            <a:endParaRPr lang="es-VE" sz="2000"/>
          </a:p>
        </p:txBody>
      </p:sp>
      <p:sp>
        <p:nvSpPr>
          <p:cNvPr id="14342" name="AutoShape 7"/>
          <p:cNvSpPr>
            <a:spLocks noChangeAspect="1" noChangeArrowheads="1" noTextEdit="1"/>
          </p:cNvSpPr>
          <p:nvPr/>
        </p:nvSpPr>
        <p:spPr bwMode="auto">
          <a:xfrm>
            <a:off x="3643313" y="2643188"/>
            <a:ext cx="557212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3" name="Freeform 9"/>
          <p:cNvSpPr>
            <a:spLocks/>
          </p:cNvSpPr>
          <p:nvPr/>
        </p:nvSpPr>
        <p:spPr bwMode="auto">
          <a:xfrm>
            <a:off x="4611688" y="3759200"/>
            <a:ext cx="34925" cy="79375"/>
          </a:xfrm>
          <a:custGeom>
            <a:avLst/>
            <a:gdLst>
              <a:gd name="T0" fmla="*/ 2147483647 w 22"/>
              <a:gd name="T1" fmla="*/ 0 h 50"/>
              <a:gd name="T2" fmla="*/ 2147483647 w 22"/>
              <a:gd name="T3" fmla="*/ 2147483647 h 50"/>
              <a:gd name="T4" fmla="*/ 2147483647 w 22"/>
              <a:gd name="T5" fmla="*/ 2147483647 h 50"/>
              <a:gd name="T6" fmla="*/ 0 w 22"/>
              <a:gd name="T7" fmla="*/ 2147483647 h 50"/>
              <a:gd name="T8" fmla="*/ 2147483647 w 22"/>
              <a:gd name="T9" fmla="*/ 2147483647 h 50"/>
              <a:gd name="T10" fmla="*/ 2147483647 w 22"/>
              <a:gd name="T11" fmla="*/ 2147483647 h 50"/>
              <a:gd name="T12" fmla="*/ 2147483647 w 22"/>
              <a:gd name="T13" fmla="*/ 0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50"/>
              <a:gd name="T23" fmla="*/ 22 w 22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50">
                <a:moveTo>
                  <a:pt x="19" y="0"/>
                </a:moveTo>
                <a:lnTo>
                  <a:pt x="22" y="25"/>
                </a:lnTo>
                <a:lnTo>
                  <a:pt x="8" y="50"/>
                </a:lnTo>
                <a:lnTo>
                  <a:pt x="0" y="47"/>
                </a:lnTo>
                <a:lnTo>
                  <a:pt x="12" y="28"/>
                </a:lnTo>
                <a:lnTo>
                  <a:pt x="8" y="1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4" name="Freeform 10"/>
          <p:cNvSpPr>
            <a:spLocks/>
          </p:cNvSpPr>
          <p:nvPr/>
        </p:nvSpPr>
        <p:spPr bwMode="auto">
          <a:xfrm>
            <a:off x="4611688" y="3759200"/>
            <a:ext cx="34925" cy="79375"/>
          </a:xfrm>
          <a:custGeom>
            <a:avLst/>
            <a:gdLst>
              <a:gd name="T0" fmla="*/ 2147483647 w 22"/>
              <a:gd name="T1" fmla="*/ 0 h 50"/>
              <a:gd name="T2" fmla="*/ 2147483647 w 22"/>
              <a:gd name="T3" fmla="*/ 2147483647 h 50"/>
              <a:gd name="T4" fmla="*/ 2147483647 w 22"/>
              <a:gd name="T5" fmla="*/ 2147483647 h 50"/>
              <a:gd name="T6" fmla="*/ 0 w 22"/>
              <a:gd name="T7" fmla="*/ 2147483647 h 50"/>
              <a:gd name="T8" fmla="*/ 2147483647 w 22"/>
              <a:gd name="T9" fmla="*/ 2147483647 h 50"/>
              <a:gd name="T10" fmla="*/ 2147483647 w 22"/>
              <a:gd name="T11" fmla="*/ 2147483647 h 50"/>
              <a:gd name="T12" fmla="*/ 2147483647 w 22"/>
              <a:gd name="T13" fmla="*/ 0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50"/>
              <a:gd name="T23" fmla="*/ 22 w 22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50">
                <a:moveTo>
                  <a:pt x="19" y="0"/>
                </a:moveTo>
                <a:lnTo>
                  <a:pt x="22" y="25"/>
                </a:lnTo>
                <a:lnTo>
                  <a:pt x="8" y="50"/>
                </a:lnTo>
                <a:lnTo>
                  <a:pt x="0" y="47"/>
                </a:lnTo>
                <a:lnTo>
                  <a:pt x="12" y="28"/>
                </a:lnTo>
                <a:lnTo>
                  <a:pt x="8" y="10"/>
                </a:lnTo>
                <a:lnTo>
                  <a:pt x="19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5" name="Freeform 11"/>
          <p:cNvSpPr>
            <a:spLocks/>
          </p:cNvSpPr>
          <p:nvPr/>
        </p:nvSpPr>
        <p:spPr bwMode="auto">
          <a:xfrm>
            <a:off x="4576763" y="3763963"/>
            <a:ext cx="23812" cy="46037"/>
          </a:xfrm>
          <a:custGeom>
            <a:avLst/>
            <a:gdLst>
              <a:gd name="T0" fmla="*/ 2147483647 w 15"/>
              <a:gd name="T1" fmla="*/ 0 h 29"/>
              <a:gd name="T2" fmla="*/ 0 w 15"/>
              <a:gd name="T3" fmla="*/ 2147483647 h 29"/>
              <a:gd name="T4" fmla="*/ 2147483647 w 15"/>
              <a:gd name="T5" fmla="*/ 2147483647 h 29"/>
              <a:gd name="T6" fmla="*/ 2147483647 w 15"/>
              <a:gd name="T7" fmla="*/ 2147483647 h 29"/>
              <a:gd name="T8" fmla="*/ 2147483647 w 15"/>
              <a:gd name="T9" fmla="*/ 2147483647 h 29"/>
              <a:gd name="T10" fmla="*/ 2147483647 w 15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9"/>
              <a:gd name="T20" fmla="*/ 15 w 15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9">
                <a:moveTo>
                  <a:pt x="8" y="0"/>
                </a:moveTo>
                <a:lnTo>
                  <a:pt x="0" y="19"/>
                </a:lnTo>
                <a:lnTo>
                  <a:pt x="4" y="29"/>
                </a:lnTo>
                <a:lnTo>
                  <a:pt x="15" y="19"/>
                </a:lnTo>
                <a:lnTo>
                  <a:pt x="15" y="3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6" name="Freeform 12"/>
          <p:cNvSpPr>
            <a:spLocks/>
          </p:cNvSpPr>
          <p:nvPr/>
        </p:nvSpPr>
        <p:spPr bwMode="auto">
          <a:xfrm>
            <a:off x="4576763" y="3763963"/>
            <a:ext cx="23812" cy="46037"/>
          </a:xfrm>
          <a:custGeom>
            <a:avLst/>
            <a:gdLst>
              <a:gd name="T0" fmla="*/ 2147483647 w 15"/>
              <a:gd name="T1" fmla="*/ 0 h 29"/>
              <a:gd name="T2" fmla="*/ 0 w 15"/>
              <a:gd name="T3" fmla="*/ 2147483647 h 29"/>
              <a:gd name="T4" fmla="*/ 2147483647 w 15"/>
              <a:gd name="T5" fmla="*/ 2147483647 h 29"/>
              <a:gd name="T6" fmla="*/ 2147483647 w 15"/>
              <a:gd name="T7" fmla="*/ 2147483647 h 29"/>
              <a:gd name="T8" fmla="*/ 2147483647 w 15"/>
              <a:gd name="T9" fmla="*/ 2147483647 h 29"/>
              <a:gd name="T10" fmla="*/ 2147483647 w 15"/>
              <a:gd name="T11" fmla="*/ 0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9"/>
              <a:gd name="T20" fmla="*/ 15 w 15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9">
                <a:moveTo>
                  <a:pt x="8" y="0"/>
                </a:moveTo>
                <a:lnTo>
                  <a:pt x="0" y="19"/>
                </a:lnTo>
                <a:lnTo>
                  <a:pt x="4" y="29"/>
                </a:lnTo>
                <a:lnTo>
                  <a:pt x="15" y="19"/>
                </a:lnTo>
                <a:lnTo>
                  <a:pt x="15" y="3"/>
                </a:lnTo>
                <a:lnTo>
                  <a:pt x="8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7" name="Freeform 13"/>
          <p:cNvSpPr>
            <a:spLocks/>
          </p:cNvSpPr>
          <p:nvPr/>
        </p:nvSpPr>
        <p:spPr bwMode="auto">
          <a:xfrm>
            <a:off x="4600575" y="3663950"/>
            <a:ext cx="69850" cy="65088"/>
          </a:xfrm>
          <a:custGeom>
            <a:avLst/>
            <a:gdLst>
              <a:gd name="T0" fmla="*/ 2147483647 w 44"/>
              <a:gd name="T1" fmla="*/ 2147483647 h 41"/>
              <a:gd name="T2" fmla="*/ 0 w 44"/>
              <a:gd name="T3" fmla="*/ 2147483647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0 h 41"/>
              <a:gd name="T12" fmla="*/ 2147483647 w 44"/>
              <a:gd name="T13" fmla="*/ 0 h 41"/>
              <a:gd name="T14" fmla="*/ 2147483647 w 44"/>
              <a:gd name="T15" fmla="*/ 214748364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41"/>
              <a:gd name="T26" fmla="*/ 44 w 44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41">
                <a:moveTo>
                  <a:pt x="4" y="8"/>
                </a:moveTo>
                <a:lnTo>
                  <a:pt x="0" y="22"/>
                </a:lnTo>
                <a:lnTo>
                  <a:pt x="11" y="41"/>
                </a:lnTo>
                <a:lnTo>
                  <a:pt x="37" y="26"/>
                </a:lnTo>
                <a:lnTo>
                  <a:pt x="44" y="12"/>
                </a:lnTo>
                <a:lnTo>
                  <a:pt x="29" y="0"/>
                </a:lnTo>
                <a:lnTo>
                  <a:pt x="15" y="0"/>
                </a:lnTo>
                <a:lnTo>
                  <a:pt x="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8" name="Freeform 14"/>
          <p:cNvSpPr>
            <a:spLocks/>
          </p:cNvSpPr>
          <p:nvPr/>
        </p:nvSpPr>
        <p:spPr bwMode="auto">
          <a:xfrm>
            <a:off x="4600575" y="3663950"/>
            <a:ext cx="69850" cy="65088"/>
          </a:xfrm>
          <a:custGeom>
            <a:avLst/>
            <a:gdLst>
              <a:gd name="T0" fmla="*/ 2147483647 w 44"/>
              <a:gd name="T1" fmla="*/ 2147483647 h 41"/>
              <a:gd name="T2" fmla="*/ 0 w 44"/>
              <a:gd name="T3" fmla="*/ 2147483647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0 h 41"/>
              <a:gd name="T12" fmla="*/ 2147483647 w 44"/>
              <a:gd name="T13" fmla="*/ 0 h 41"/>
              <a:gd name="T14" fmla="*/ 2147483647 w 44"/>
              <a:gd name="T15" fmla="*/ 214748364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"/>
              <a:gd name="T25" fmla="*/ 0 h 41"/>
              <a:gd name="T26" fmla="*/ 44 w 44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" h="41">
                <a:moveTo>
                  <a:pt x="4" y="8"/>
                </a:moveTo>
                <a:lnTo>
                  <a:pt x="0" y="22"/>
                </a:lnTo>
                <a:lnTo>
                  <a:pt x="11" y="41"/>
                </a:lnTo>
                <a:lnTo>
                  <a:pt x="37" y="26"/>
                </a:lnTo>
                <a:lnTo>
                  <a:pt x="44" y="12"/>
                </a:lnTo>
                <a:lnTo>
                  <a:pt x="29" y="0"/>
                </a:lnTo>
                <a:lnTo>
                  <a:pt x="15" y="0"/>
                </a:lnTo>
                <a:lnTo>
                  <a:pt x="4" y="8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9" name="Freeform 15"/>
          <p:cNvSpPr>
            <a:spLocks/>
          </p:cNvSpPr>
          <p:nvPr/>
        </p:nvSpPr>
        <p:spPr bwMode="auto">
          <a:xfrm>
            <a:off x="4868863" y="3648075"/>
            <a:ext cx="34925" cy="41275"/>
          </a:xfrm>
          <a:custGeom>
            <a:avLst/>
            <a:gdLst>
              <a:gd name="T0" fmla="*/ 2147483647 w 22"/>
              <a:gd name="T1" fmla="*/ 0 h 26"/>
              <a:gd name="T2" fmla="*/ 0 w 22"/>
              <a:gd name="T3" fmla="*/ 2147483647 h 26"/>
              <a:gd name="T4" fmla="*/ 2147483647 w 22"/>
              <a:gd name="T5" fmla="*/ 2147483647 h 26"/>
              <a:gd name="T6" fmla="*/ 2147483647 w 22"/>
              <a:gd name="T7" fmla="*/ 2147483647 h 26"/>
              <a:gd name="T8" fmla="*/ 2147483647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26"/>
              <a:gd name="T23" fmla="*/ 22 w 22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26">
                <a:moveTo>
                  <a:pt x="3" y="0"/>
                </a:moveTo>
                <a:lnTo>
                  <a:pt x="0" y="10"/>
                </a:lnTo>
                <a:lnTo>
                  <a:pt x="3" y="22"/>
                </a:lnTo>
                <a:lnTo>
                  <a:pt x="19" y="26"/>
                </a:lnTo>
                <a:lnTo>
                  <a:pt x="22" y="6"/>
                </a:lnTo>
                <a:lnTo>
                  <a:pt x="11" y="4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0" name="Freeform 16"/>
          <p:cNvSpPr>
            <a:spLocks/>
          </p:cNvSpPr>
          <p:nvPr/>
        </p:nvSpPr>
        <p:spPr bwMode="auto">
          <a:xfrm>
            <a:off x="4868863" y="3648075"/>
            <a:ext cx="34925" cy="41275"/>
          </a:xfrm>
          <a:custGeom>
            <a:avLst/>
            <a:gdLst>
              <a:gd name="T0" fmla="*/ 2147483647 w 22"/>
              <a:gd name="T1" fmla="*/ 0 h 26"/>
              <a:gd name="T2" fmla="*/ 0 w 22"/>
              <a:gd name="T3" fmla="*/ 2147483647 h 26"/>
              <a:gd name="T4" fmla="*/ 2147483647 w 22"/>
              <a:gd name="T5" fmla="*/ 2147483647 h 26"/>
              <a:gd name="T6" fmla="*/ 2147483647 w 22"/>
              <a:gd name="T7" fmla="*/ 2147483647 h 26"/>
              <a:gd name="T8" fmla="*/ 2147483647 w 22"/>
              <a:gd name="T9" fmla="*/ 2147483647 h 26"/>
              <a:gd name="T10" fmla="*/ 2147483647 w 22"/>
              <a:gd name="T11" fmla="*/ 2147483647 h 26"/>
              <a:gd name="T12" fmla="*/ 2147483647 w 22"/>
              <a:gd name="T13" fmla="*/ 0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"/>
              <a:gd name="T22" fmla="*/ 0 h 26"/>
              <a:gd name="T23" fmla="*/ 22 w 22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" h="26">
                <a:moveTo>
                  <a:pt x="3" y="0"/>
                </a:moveTo>
                <a:lnTo>
                  <a:pt x="0" y="10"/>
                </a:lnTo>
                <a:lnTo>
                  <a:pt x="3" y="22"/>
                </a:lnTo>
                <a:lnTo>
                  <a:pt x="19" y="26"/>
                </a:lnTo>
                <a:lnTo>
                  <a:pt x="22" y="6"/>
                </a:lnTo>
                <a:lnTo>
                  <a:pt x="11" y="4"/>
                </a:lnTo>
                <a:lnTo>
                  <a:pt x="3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1" name="Freeform 17"/>
          <p:cNvSpPr>
            <a:spLocks/>
          </p:cNvSpPr>
          <p:nvPr/>
        </p:nvSpPr>
        <p:spPr bwMode="auto">
          <a:xfrm>
            <a:off x="4683125" y="6003925"/>
            <a:ext cx="46038" cy="28575"/>
          </a:xfrm>
          <a:custGeom>
            <a:avLst/>
            <a:gdLst>
              <a:gd name="T0" fmla="*/ 2147483647 w 29"/>
              <a:gd name="T1" fmla="*/ 0 h 18"/>
              <a:gd name="T2" fmla="*/ 0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18"/>
              <a:gd name="T20" fmla="*/ 29 w 29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18">
                <a:moveTo>
                  <a:pt x="3" y="0"/>
                </a:moveTo>
                <a:lnTo>
                  <a:pt x="0" y="7"/>
                </a:lnTo>
                <a:lnTo>
                  <a:pt x="18" y="18"/>
                </a:lnTo>
                <a:lnTo>
                  <a:pt x="29" y="7"/>
                </a:lnTo>
                <a:lnTo>
                  <a:pt x="14" y="3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2" name="Freeform 18"/>
          <p:cNvSpPr>
            <a:spLocks/>
          </p:cNvSpPr>
          <p:nvPr/>
        </p:nvSpPr>
        <p:spPr bwMode="auto">
          <a:xfrm>
            <a:off x="4683125" y="6003925"/>
            <a:ext cx="46038" cy="28575"/>
          </a:xfrm>
          <a:custGeom>
            <a:avLst/>
            <a:gdLst>
              <a:gd name="T0" fmla="*/ 2147483647 w 29"/>
              <a:gd name="T1" fmla="*/ 0 h 18"/>
              <a:gd name="T2" fmla="*/ 0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18"/>
              <a:gd name="T20" fmla="*/ 29 w 29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18">
                <a:moveTo>
                  <a:pt x="3" y="0"/>
                </a:moveTo>
                <a:lnTo>
                  <a:pt x="0" y="7"/>
                </a:lnTo>
                <a:lnTo>
                  <a:pt x="18" y="18"/>
                </a:lnTo>
                <a:lnTo>
                  <a:pt x="29" y="7"/>
                </a:lnTo>
                <a:lnTo>
                  <a:pt x="14" y="3"/>
                </a:lnTo>
                <a:lnTo>
                  <a:pt x="3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3" name="Freeform 19"/>
          <p:cNvSpPr>
            <a:spLocks/>
          </p:cNvSpPr>
          <p:nvPr/>
        </p:nvSpPr>
        <p:spPr bwMode="auto">
          <a:xfrm>
            <a:off x="4822825" y="5916613"/>
            <a:ext cx="76200" cy="74612"/>
          </a:xfrm>
          <a:custGeom>
            <a:avLst/>
            <a:gdLst>
              <a:gd name="T0" fmla="*/ 0 w 48"/>
              <a:gd name="T1" fmla="*/ 2147483647 h 47"/>
              <a:gd name="T2" fmla="*/ 2147483647 w 48"/>
              <a:gd name="T3" fmla="*/ 2147483647 h 47"/>
              <a:gd name="T4" fmla="*/ 2147483647 w 48"/>
              <a:gd name="T5" fmla="*/ 2147483647 h 47"/>
              <a:gd name="T6" fmla="*/ 2147483647 w 48"/>
              <a:gd name="T7" fmla="*/ 2147483647 h 47"/>
              <a:gd name="T8" fmla="*/ 2147483647 w 48"/>
              <a:gd name="T9" fmla="*/ 0 h 47"/>
              <a:gd name="T10" fmla="*/ 0 w 48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7"/>
              <a:gd name="T20" fmla="*/ 48 w 48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7">
                <a:moveTo>
                  <a:pt x="0" y="10"/>
                </a:moveTo>
                <a:lnTo>
                  <a:pt x="7" y="32"/>
                </a:lnTo>
                <a:lnTo>
                  <a:pt x="40" y="47"/>
                </a:lnTo>
                <a:lnTo>
                  <a:pt x="48" y="14"/>
                </a:lnTo>
                <a:lnTo>
                  <a:pt x="18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4" name="Freeform 20"/>
          <p:cNvSpPr>
            <a:spLocks/>
          </p:cNvSpPr>
          <p:nvPr/>
        </p:nvSpPr>
        <p:spPr bwMode="auto">
          <a:xfrm>
            <a:off x="4822825" y="5916613"/>
            <a:ext cx="76200" cy="74612"/>
          </a:xfrm>
          <a:custGeom>
            <a:avLst/>
            <a:gdLst>
              <a:gd name="T0" fmla="*/ 0 w 48"/>
              <a:gd name="T1" fmla="*/ 2147483647 h 47"/>
              <a:gd name="T2" fmla="*/ 2147483647 w 48"/>
              <a:gd name="T3" fmla="*/ 2147483647 h 47"/>
              <a:gd name="T4" fmla="*/ 2147483647 w 48"/>
              <a:gd name="T5" fmla="*/ 2147483647 h 47"/>
              <a:gd name="T6" fmla="*/ 2147483647 w 48"/>
              <a:gd name="T7" fmla="*/ 2147483647 h 47"/>
              <a:gd name="T8" fmla="*/ 2147483647 w 48"/>
              <a:gd name="T9" fmla="*/ 0 h 47"/>
              <a:gd name="T10" fmla="*/ 0 w 48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7"/>
              <a:gd name="T20" fmla="*/ 48 w 48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7">
                <a:moveTo>
                  <a:pt x="0" y="10"/>
                </a:moveTo>
                <a:lnTo>
                  <a:pt x="7" y="32"/>
                </a:lnTo>
                <a:lnTo>
                  <a:pt x="40" y="47"/>
                </a:lnTo>
                <a:lnTo>
                  <a:pt x="48" y="14"/>
                </a:lnTo>
                <a:lnTo>
                  <a:pt x="18" y="0"/>
                </a:lnTo>
                <a:lnTo>
                  <a:pt x="0" y="1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5" name="Freeform 21"/>
          <p:cNvSpPr>
            <a:spLocks/>
          </p:cNvSpPr>
          <p:nvPr/>
        </p:nvSpPr>
        <p:spPr bwMode="auto">
          <a:xfrm>
            <a:off x="5335588" y="5851525"/>
            <a:ext cx="179387" cy="298450"/>
          </a:xfrm>
          <a:custGeom>
            <a:avLst/>
            <a:gdLst>
              <a:gd name="T0" fmla="*/ 2147483647 w 113"/>
              <a:gd name="T1" fmla="*/ 2147483647 h 188"/>
              <a:gd name="T2" fmla="*/ 2147483647 w 113"/>
              <a:gd name="T3" fmla="*/ 2147483647 h 188"/>
              <a:gd name="T4" fmla="*/ 0 w 113"/>
              <a:gd name="T5" fmla="*/ 2147483647 h 188"/>
              <a:gd name="T6" fmla="*/ 2147483647 w 113"/>
              <a:gd name="T7" fmla="*/ 2147483647 h 188"/>
              <a:gd name="T8" fmla="*/ 2147483647 w 113"/>
              <a:gd name="T9" fmla="*/ 2147483647 h 188"/>
              <a:gd name="T10" fmla="*/ 2147483647 w 113"/>
              <a:gd name="T11" fmla="*/ 2147483647 h 188"/>
              <a:gd name="T12" fmla="*/ 2147483647 w 113"/>
              <a:gd name="T13" fmla="*/ 2147483647 h 188"/>
              <a:gd name="T14" fmla="*/ 2147483647 w 113"/>
              <a:gd name="T15" fmla="*/ 2147483647 h 188"/>
              <a:gd name="T16" fmla="*/ 2147483647 w 113"/>
              <a:gd name="T17" fmla="*/ 2147483647 h 188"/>
              <a:gd name="T18" fmla="*/ 2147483647 w 113"/>
              <a:gd name="T19" fmla="*/ 2147483647 h 188"/>
              <a:gd name="T20" fmla="*/ 2147483647 w 113"/>
              <a:gd name="T21" fmla="*/ 0 h 188"/>
              <a:gd name="T22" fmla="*/ 2147483647 w 113"/>
              <a:gd name="T23" fmla="*/ 2147483647 h 188"/>
              <a:gd name="T24" fmla="*/ 2147483647 w 113"/>
              <a:gd name="T25" fmla="*/ 2147483647 h 188"/>
              <a:gd name="T26" fmla="*/ 2147483647 w 113"/>
              <a:gd name="T27" fmla="*/ 2147483647 h 1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3"/>
              <a:gd name="T43" fmla="*/ 0 h 188"/>
              <a:gd name="T44" fmla="*/ 113 w 113"/>
              <a:gd name="T45" fmla="*/ 188 h 1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3" h="188">
                <a:moveTo>
                  <a:pt x="11" y="29"/>
                </a:moveTo>
                <a:lnTo>
                  <a:pt x="29" y="88"/>
                </a:lnTo>
                <a:lnTo>
                  <a:pt x="0" y="154"/>
                </a:lnTo>
                <a:lnTo>
                  <a:pt x="15" y="173"/>
                </a:lnTo>
                <a:lnTo>
                  <a:pt x="44" y="188"/>
                </a:lnTo>
                <a:lnTo>
                  <a:pt x="51" y="162"/>
                </a:lnTo>
                <a:lnTo>
                  <a:pt x="77" y="169"/>
                </a:lnTo>
                <a:lnTo>
                  <a:pt x="88" y="121"/>
                </a:lnTo>
                <a:lnTo>
                  <a:pt x="81" y="96"/>
                </a:lnTo>
                <a:lnTo>
                  <a:pt x="113" y="55"/>
                </a:lnTo>
                <a:lnTo>
                  <a:pt x="88" y="0"/>
                </a:lnTo>
                <a:lnTo>
                  <a:pt x="51" y="26"/>
                </a:lnTo>
                <a:lnTo>
                  <a:pt x="22" y="11"/>
                </a:lnTo>
                <a:lnTo>
                  <a:pt x="11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6" name="Freeform 22"/>
          <p:cNvSpPr>
            <a:spLocks/>
          </p:cNvSpPr>
          <p:nvPr/>
        </p:nvSpPr>
        <p:spPr bwMode="auto">
          <a:xfrm>
            <a:off x="5335588" y="5851525"/>
            <a:ext cx="179387" cy="298450"/>
          </a:xfrm>
          <a:custGeom>
            <a:avLst/>
            <a:gdLst>
              <a:gd name="T0" fmla="*/ 2147483647 w 113"/>
              <a:gd name="T1" fmla="*/ 2147483647 h 188"/>
              <a:gd name="T2" fmla="*/ 2147483647 w 113"/>
              <a:gd name="T3" fmla="*/ 2147483647 h 188"/>
              <a:gd name="T4" fmla="*/ 0 w 113"/>
              <a:gd name="T5" fmla="*/ 2147483647 h 188"/>
              <a:gd name="T6" fmla="*/ 2147483647 w 113"/>
              <a:gd name="T7" fmla="*/ 2147483647 h 188"/>
              <a:gd name="T8" fmla="*/ 2147483647 w 113"/>
              <a:gd name="T9" fmla="*/ 2147483647 h 188"/>
              <a:gd name="T10" fmla="*/ 2147483647 w 113"/>
              <a:gd name="T11" fmla="*/ 2147483647 h 188"/>
              <a:gd name="T12" fmla="*/ 2147483647 w 113"/>
              <a:gd name="T13" fmla="*/ 2147483647 h 188"/>
              <a:gd name="T14" fmla="*/ 2147483647 w 113"/>
              <a:gd name="T15" fmla="*/ 2147483647 h 188"/>
              <a:gd name="T16" fmla="*/ 2147483647 w 113"/>
              <a:gd name="T17" fmla="*/ 2147483647 h 188"/>
              <a:gd name="T18" fmla="*/ 2147483647 w 113"/>
              <a:gd name="T19" fmla="*/ 2147483647 h 188"/>
              <a:gd name="T20" fmla="*/ 2147483647 w 113"/>
              <a:gd name="T21" fmla="*/ 0 h 188"/>
              <a:gd name="T22" fmla="*/ 2147483647 w 113"/>
              <a:gd name="T23" fmla="*/ 2147483647 h 188"/>
              <a:gd name="T24" fmla="*/ 2147483647 w 113"/>
              <a:gd name="T25" fmla="*/ 2147483647 h 188"/>
              <a:gd name="T26" fmla="*/ 2147483647 w 113"/>
              <a:gd name="T27" fmla="*/ 2147483647 h 1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3"/>
              <a:gd name="T43" fmla="*/ 0 h 188"/>
              <a:gd name="T44" fmla="*/ 113 w 113"/>
              <a:gd name="T45" fmla="*/ 188 h 1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3" h="188">
                <a:moveTo>
                  <a:pt x="11" y="29"/>
                </a:moveTo>
                <a:lnTo>
                  <a:pt x="29" y="88"/>
                </a:lnTo>
                <a:lnTo>
                  <a:pt x="0" y="154"/>
                </a:lnTo>
                <a:lnTo>
                  <a:pt x="15" y="173"/>
                </a:lnTo>
                <a:lnTo>
                  <a:pt x="44" y="188"/>
                </a:lnTo>
                <a:lnTo>
                  <a:pt x="51" y="162"/>
                </a:lnTo>
                <a:lnTo>
                  <a:pt x="77" y="169"/>
                </a:lnTo>
                <a:lnTo>
                  <a:pt x="88" y="121"/>
                </a:lnTo>
                <a:lnTo>
                  <a:pt x="81" y="96"/>
                </a:lnTo>
                <a:lnTo>
                  <a:pt x="113" y="55"/>
                </a:lnTo>
                <a:lnTo>
                  <a:pt x="88" y="0"/>
                </a:lnTo>
                <a:lnTo>
                  <a:pt x="51" y="26"/>
                </a:lnTo>
                <a:lnTo>
                  <a:pt x="22" y="11"/>
                </a:lnTo>
                <a:lnTo>
                  <a:pt x="11" y="29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7" name="Freeform 23"/>
          <p:cNvSpPr>
            <a:spLocks/>
          </p:cNvSpPr>
          <p:nvPr/>
        </p:nvSpPr>
        <p:spPr bwMode="auto">
          <a:xfrm>
            <a:off x="5394325" y="5630863"/>
            <a:ext cx="115888" cy="203200"/>
          </a:xfrm>
          <a:custGeom>
            <a:avLst/>
            <a:gdLst>
              <a:gd name="T0" fmla="*/ 0 w 73"/>
              <a:gd name="T1" fmla="*/ 2147483647 h 128"/>
              <a:gd name="T2" fmla="*/ 2147483647 w 73"/>
              <a:gd name="T3" fmla="*/ 2147483647 h 128"/>
              <a:gd name="T4" fmla="*/ 2147483647 w 73"/>
              <a:gd name="T5" fmla="*/ 2147483647 h 128"/>
              <a:gd name="T6" fmla="*/ 2147483647 w 73"/>
              <a:gd name="T7" fmla="*/ 2147483647 h 128"/>
              <a:gd name="T8" fmla="*/ 2147483647 w 73"/>
              <a:gd name="T9" fmla="*/ 2147483647 h 128"/>
              <a:gd name="T10" fmla="*/ 2147483647 w 73"/>
              <a:gd name="T11" fmla="*/ 2147483647 h 128"/>
              <a:gd name="T12" fmla="*/ 2147483647 w 73"/>
              <a:gd name="T13" fmla="*/ 0 h 128"/>
              <a:gd name="T14" fmla="*/ 2147483647 w 73"/>
              <a:gd name="T15" fmla="*/ 2147483647 h 128"/>
              <a:gd name="T16" fmla="*/ 2147483647 w 73"/>
              <a:gd name="T17" fmla="*/ 2147483647 h 128"/>
              <a:gd name="T18" fmla="*/ 2147483647 w 73"/>
              <a:gd name="T19" fmla="*/ 2147483647 h 128"/>
              <a:gd name="T20" fmla="*/ 0 w 73"/>
              <a:gd name="T21" fmla="*/ 2147483647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128"/>
              <a:gd name="T35" fmla="*/ 73 w 73"/>
              <a:gd name="T36" fmla="*/ 128 h 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128">
                <a:moveTo>
                  <a:pt x="0" y="50"/>
                </a:moveTo>
                <a:lnTo>
                  <a:pt x="3" y="106"/>
                </a:lnTo>
                <a:lnTo>
                  <a:pt x="26" y="128"/>
                </a:lnTo>
                <a:lnTo>
                  <a:pt x="48" y="124"/>
                </a:lnTo>
                <a:lnTo>
                  <a:pt x="58" y="54"/>
                </a:lnTo>
                <a:lnTo>
                  <a:pt x="73" y="28"/>
                </a:lnTo>
                <a:lnTo>
                  <a:pt x="66" y="0"/>
                </a:lnTo>
                <a:lnTo>
                  <a:pt x="48" y="18"/>
                </a:lnTo>
                <a:lnTo>
                  <a:pt x="26" y="18"/>
                </a:lnTo>
                <a:lnTo>
                  <a:pt x="22" y="44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8" name="Freeform 24"/>
          <p:cNvSpPr>
            <a:spLocks/>
          </p:cNvSpPr>
          <p:nvPr/>
        </p:nvSpPr>
        <p:spPr bwMode="auto">
          <a:xfrm>
            <a:off x="5394325" y="5630863"/>
            <a:ext cx="115888" cy="203200"/>
          </a:xfrm>
          <a:custGeom>
            <a:avLst/>
            <a:gdLst>
              <a:gd name="T0" fmla="*/ 0 w 73"/>
              <a:gd name="T1" fmla="*/ 2147483647 h 128"/>
              <a:gd name="T2" fmla="*/ 2147483647 w 73"/>
              <a:gd name="T3" fmla="*/ 2147483647 h 128"/>
              <a:gd name="T4" fmla="*/ 2147483647 w 73"/>
              <a:gd name="T5" fmla="*/ 2147483647 h 128"/>
              <a:gd name="T6" fmla="*/ 2147483647 w 73"/>
              <a:gd name="T7" fmla="*/ 2147483647 h 128"/>
              <a:gd name="T8" fmla="*/ 2147483647 w 73"/>
              <a:gd name="T9" fmla="*/ 2147483647 h 128"/>
              <a:gd name="T10" fmla="*/ 2147483647 w 73"/>
              <a:gd name="T11" fmla="*/ 2147483647 h 128"/>
              <a:gd name="T12" fmla="*/ 2147483647 w 73"/>
              <a:gd name="T13" fmla="*/ 0 h 128"/>
              <a:gd name="T14" fmla="*/ 2147483647 w 73"/>
              <a:gd name="T15" fmla="*/ 2147483647 h 128"/>
              <a:gd name="T16" fmla="*/ 2147483647 w 73"/>
              <a:gd name="T17" fmla="*/ 2147483647 h 128"/>
              <a:gd name="T18" fmla="*/ 2147483647 w 73"/>
              <a:gd name="T19" fmla="*/ 2147483647 h 128"/>
              <a:gd name="T20" fmla="*/ 0 w 73"/>
              <a:gd name="T21" fmla="*/ 2147483647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128"/>
              <a:gd name="T35" fmla="*/ 73 w 73"/>
              <a:gd name="T36" fmla="*/ 128 h 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128">
                <a:moveTo>
                  <a:pt x="0" y="50"/>
                </a:moveTo>
                <a:lnTo>
                  <a:pt x="3" y="106"/>
                </a:lnTo>
                <a:lnTo>
                  <a:pt x="26" y="128"/>
                </a:lnTo>
                <a:lnTo>
                  <a:pt x="48" y="124"/>
                </a:lnTo>
                <a:lnTo>
                  <a:pt x="58" y="54"/>
                </a:lnTo>
                <a:lnTo>
                  <a:pt x="73" y="28"/>
                </a:lnTo>
                <a:lnTo>
                  <a:pt x="66" y="0"/>
                </a:lnTo>
                <a:lnTo>
                  <a:pt x="48" y="18"/>
                </a:lnTo>
                <a:lnTo>
                  <a:pt x="26" y="18"/>
                </a:lnTo>
                <a:lnTo>
                  <a:pt x="22" y="44"/>
                </a:lnTo>
                <a:lnTo>
                  <a:pt x="0" y="5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59" name="Freeform 25"/>
          <p:cNvSpPr>
            <a:spLocks/>
          </p:cNvSpPr>
          <p:nvPr/>
        </p:nvSpPr>
        <p:spPr bwMode="auto">
          <a:xfrm>
            <a:off x="5708650" y="6219825"/>
            <a:ext cx="309563" cy="231775"/>
          </a:xfrm>
          <a:custGeom>
            <a:avLst/>
            <a:gdLst>
              <a:gd name="T0" fmla="*/ 2147483647 w 195"/>
              <a:gd name="T1" fmla="*/ 2147483647 h 146"/>
              <a:gd name="T2" fmla="*/ 0 w 195"/>
              <a:gd name="T3" fmla="*/ 2147483647 h 146"/>
              <a:gd name="T4" fmla="*/ 2147483647 w 195"/>
              <a:gd name="T5" fmla="*/ 2147483647 h 146"/>
              <a:gd name="T6" fmla="*/ 2147483647 w 195"/>
              <a:gd name="T7" fmla="*/ 2147483647 h 146"/>
              <a:gd name="T8" fmla="*/ 2147483647 w 195"/>
              <a:gd name="T9" fmla="*/ 2147483647 h 146"/>
              <a:gd name="T10" fmla="*/ 2147483647 w 195"/>
              <a:gd name="T11" fmla="*/ 2147483647 h 146"/>
              <a:gd name="T12" fmla="*/ 2147483647 w 195"/>
              <a:gd name="T13" fmla="*/ 2147483647 h 146"/>
              <a:gd name="T14" fmla="*/ 2147483647 w 195"/>
              <a:gd name="T15" fmla="*/ 2147483647 h 146"/>
              <a:gd name="T16" fmla="*/ 2147483647 w 195"/>
              <a:gd name="T17" fmla="*/ 2147483647 h 146"/>
              <a:gd name="T18" fmla="*/ 2147483647 w 195"/>
              <a:gd name="T19" fmla="*/ 2147483647 h 146"/>
              <a:gd name="T20" fmla="*/ 2147483647 w 195"/>
              <a:gd name="T21" fmla="*/ 2147483647 h 146"/>
              <a:gd name="T22" fmla="*/ 2147483647 w 195"/>
              <a:gd name="T23" fmla="*/ 2147483647 h 146"/>
              <a:gd name="T24" fmla="*/ 2147483647 w 195"/>
              <a:gd name="T25" fmla="*/ 2147483647 h 146"/>
              <a:gd name="T26" fmla="*/ 2147483647 w 195"/>
              <a:gd name="T27" fmla="*/ 0 h 146"/>
              <a:gd name="T28" fmla="*/ 2147483647 w 195"/>
              <a:gd name="T29" fmla="*/ 2147483647 h 146"/>
              <a:gd name="T30" fmla="*/ 2147483647 w 195"/>
              <a:gd name="T31" fmla="*/ 2147483647 h 1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5"/>
              <a:gd name="T49" fmla="*/ 0 h 146"/>
              <a:gd name="T50" fmla="*/ 195 w 195"/>
              <a:gd name="T51" fmla="*/ 146 h 1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5" h="146">
                <a:moveTo>
                  <a:pt x="15" y="3"/>
                </a:moveTo>
                <a:lnTo>
                  <a:pt x="0" y="40"/>
                </a:lnTo>
                <a:lnTo>
                  <a:pt x="19" y="70"/>
                </a:lnTo>
                <a:lnTo>
                  <a:pt x="95" y="92"/>
                </a:lnTo>
                <a:lnTo>
                  <a:pt x="117" y="136"/>
                </a:lnTo>
                <a:lnTo>
                  <a:pt x="154" y="146"/>
                </a:lnTo>
                <a:lnTo>
                  <a:pt x="161" y="102"/>
                </a:lnTo>
                <a:lnTo>
                  <a:pt x="151" y="84"/>
                </a:lnTo>
                <a:lnTo>
                  <a:pt x="176" y="70"/>
                </a:lnTo>
                <a:lnTo>
                  <a:pt x="195" y="22"/>
                </a:lnTo>
                <a:lnTo>
                  <a:pt x="169" y="14"/>
                </a:lnTo>
                <a:lnTo>
                  <a:pt x="136" y="40"/>
                </a:lnTo>
                <a:lnTo>
                  <a:pt x="95" y="36"/>
                </a:lnTo>
                <a:lnTo>
                  <a:pt x="59" y="0"/>
                </a:lnTo>
                <a:lnTo>
                  <a:pt x="33" y="14"/>
                </a:lnTo>
                <a:lnTo>
                  <a:pt x="15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0" name="Freeform 26"/>
          <p:cNvSpPr>
            <a:spLocks/>
          </p:cNvSpPr>
          <p:nvPr/>
        </p:nvSpPr>
        <p:spPr bwMode="auto">
          <a:xfrm>
            <a:off x="5708650" y="6219825"/>
            <a:ext cx="309563" cy="231775"/>
          </a:xfrm>
          <a:custGeom>
            <a:avLst/>
            <a:gdLst>
              <a:gd name="T0" fmla="*/ 2147483647 w 195"/>
              <a:gd name="T1" fmla="*/ 2147483647 h 146"/>
              <a:gd name="T2" fmla="*/ 0 w 195"/>
              <a:gd name="T3" fmla="*/ 2147483647 h 146"/>
              <a:gd name="T4" fmla="*/ 2147483647 w 195"/>
              <a:gd name="T5" fmla="*/ 2147483647 h 146"/>
              <a:gd name="T6" fmla="*/ 2147483647 w 195"/>
              <a:gd name="T7" fmla="*/ 2147483647 h 146"/>
              <a:gd name="T8" fmla="*/ 2147483647 w 195"/>
              <a:gd name="T9" fmla="*/ 2147483647 h 146"/>
              <a:gd name="T10" fmla="*/ 2147483647 w 195"/>
              <a:gd name="T11" fmla="*/ 2147483647 h 146"/>
              <a:gd name="T12" fmla="*/ 2147483647 w 195"/>
              <a:gd name="T13" fmla="*/ 2147483647 h 146"/>
              <a:gd name="T14" fmla="*/ 2147483647 w 195"/>
              <a:gd name="T15" fmla="*/ 2147483647 h 146"/>
              <a:gd name="T16" fmla="*/ 2147483647 w 195"/>
              <a:gd name="T17" fmla="*/ 2147483647 h 146"/>
              <a:gd name="T18" fmla="*/ 2147483647 w 195"/>
              <a:gd name="T19" fmla="*/ 2147483647 h 146"/>
              <a:gd name="T20" fmla="*/ 2147483647 w 195"/>
              <a:gd name="T21" fmla="*/ 2147483647 h 146"/>
              <a:gd name="T22" fmla="*/ 2147483647 w 195"/>
              <a:gd name="T23" fmla="*/ 2147483647 h 146"/>
              <a:gd name="T24" fmla="*/ 2147483647 w 195"/>
              <a:gd name="T25" fmla="*/ 2147483647 h 146"/>
              <a:gd name="T26" fmla="*/ 2147483647 w 195"/>
              <a:gd name="T27" fmla="*/ 0 h 146"/>
              <a:gd name="T28" fmla="*/ 2147483647 w 195"/>
              <a:gd name="T29" fmla="*/ 2147483647 h 146"/>
              <a:gd name="T30" fmla="*/ 2147483647 w 195"/>
              <a:gd name="T31" fmla="*/ 2147483647 h 1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5"/>
              <a:gd name="T49" fmla="*/ 0 h 146"/>
              <a:gd name="T50" fmla="*/ 195 w 195"/>
              <a:gd name="T51" fmla="*/ 146 h 1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5" h="146">
                <a:moveTo>
                  <a:pt x="15" y="3"/>
                </a:moveTo>
                <a:lnTo>
                  <a:pt x="0" y="40"/>
                </a:lnTo>
                <a:lnTo>
                  <a:pt x="19" y="70"/>
                </a:lnTo>
                <a:lnTo>
                  <a:pt x="95" y="92"/>
                </a:lnTo>
                <a:lnTo>
                  <a:pt x="117" y="136"/>
                </a:lnTo>
                <a:lnTo>
                  <a:pt x="154" y="146"/>
                </a:lnTo>
                <a:lnTo>
                  <a:pt x="161" y="102"/>
                </a:lnTo>
                <a:lnTo>
                  <a:pt x="151" y="84"/>
                </a:lnTo>
                <a:lnTo>
                  <a:pt x="176" y="70"/>
                </a:lnTo>
                <a:lnTo>
                  <a:pt x="195" y="22"/>
                </a:lnTo>
                <a:lnTo>
                  <a:pt x="169" y="14"/>
                </a:lnTo>
                <a:lnTo>
                  <a:pt x="136" y="40"/>
                </a:lnTo>
                <a:lnTo>
                  <a:pt x="95" y="36"/>
                </a:lnTo>
                <a:lnTo>
                  <a:pt x="59" y="0"/>
                </a:lnTo>
                <a:lnTo>
                  <a:pt x="33" y="14"/>
                </a:lnTo>
                <a:lnTo>
                  <a:pt x="15" y="3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1" name="Freeform 27"/>
          <p:cNvSpPr>
            <a:spLocks/>
          </p:cNvSpPr>
          <p:nvPr/>
        </p:nvSpPr>
        <p:spPr bwMode="auto">
          <a:xfrm>
            <a:off x="6734175" y="6130925"/>
            <a:ext cx="263525" cy="152400"/>
          </a:xfrm>
          <a:custGeom>
            <a:avLst/>
            <a:gdLst>
              <a:gd name="T0" fmla="*/ 0 w 166"/>
              <a:gd name="T1" fmla="*/ 2147483647 h 96"/>
              <a:gd name="T2" fmla="*/ 2147483647 w 166"/>
              <a:gd name="T3" fmla="*/ 2147483647 h 96"/>
              <a:gd name="T4" fmla="*/ 2147483647 w 166"/>
              <a:gd name="T5" fmla="*/ 2147483647 h 96"/>
              <a:gd name="T6" fmla="*/ 2147483647 w 166"/>
              <a:gd name="T7" fmla="*/ 2147483647 h 96"/>
              <a:gd name="T8" fmla="*/ 2147483647 w 166"/>
              <a:gd name="T9" fmla="*/ 2147483647 h 96"/>
              <a:gd name="T10" fmla="*/ 2147483647 w 166"/>
              <a:gd name="T11" fmla="*/ 2147483647 h 96"/>
              <a:gd name="T12" fmla="*/ 2147483647 w 166"/>
              <a:gd name="T13" fmla="*/ 2147483647 h 96"/>
              <a:gd name="T14" fmla="*/ 2147483647 w 166"/>
              <a:gd name="T15" fmla="*/ 0 h 96"/>
              <a:gd name="T16" fmla="*/ 0 w 166"/>
              <a:gd name="T17" fmla="*/ 2147483647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6"/>
              <a:gd name="T28" fmla="*/ 0 h 96"/>
              <a:gd name="T29" fmla="*/ 166 w 166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6" h="96">
                <a:moveTo>
                  <a:pt x="0" y="4"/>
                </a:moveTo>
                <a:lnTo>
                  <a:pt x="44" y="41"/>
                </a:lnTo>
                <a:lnTo>
                  <a:pt x="52" y="59"/>
                </a:lnTo>
                <a:lnTo>
                  <a:pt x="166" y="96"/>
                </a:lnTo>
                <a:lnTo>
                  <a:pt x="155" y="85"/>
                </a:lnTo>
                <a:lnTo>
                  <a:pt x="82" y="52"/>
                </a:lnTo>
                <a:lnTo>
                  <a:pt x="66" y="26"/>
                </a:lnTo>
                <a:lnTo>
                  <a:pt x="15" y="0"/>
                </a:lnTo>
                <a:lnTo>
                  <a:pt x="0" y="4"/>
                </a:lnTo>
                <a:close/>
              </a:path>
            </a:pathLst>
          </a:custGeom>
          <a:solidFill>
            <a:srgbClr val="99840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2" name="Freeform 28"/>
          <p:cNvSpPr>
            <a:spLocks/>
          </p:cNvSpPr>
          <p:nvPr/>
        </p:nvSpPr>
        <p:spPr bwMode="auto">
          <a:xfrm>
            <a:off x="6734175" y="6130925"/>
            <a:ext cx="263525" cy="152400"/>
          </a:xfrm>
          <a:custGeom>
            <a:avLst/>
            <a:gdLst>
              <a:gd name="T0" fmla="*/ 0 w 166"/>
              <a:gd name="T1" fmla="*/ 2147483647 h 96"/>
              <a:gd name="T2" fmla="*/ 2147483647 w 166"/>
              <a:gd name="T3" fmla="*/ 2147483647 h 96"/>
              <a:gd name="T4" fmla="*/ 2147483647 w 166"/>
              <a:gd name="T5" fmla="*/ 2147483647 h 96"/>
              <a:gd name="T6" fmla="*/ 2147483647 w 166"/>
              <a:gd name="T7" fmla="*/ 2147483647 h 96"/>
              <a:gd name="T8" fmla="*/ 2147483647 w 166"/>
              <a:gd name="T9" fmla="*/ 2147483647 h 96"/>
              <a:gd name="T10" fmla="*/ 2147483647 w 166"/>
              <a:gd name="T11" fmla="*/ 2147483647 h 96"/>
              <a:gd name="T12" fmla="*/ 2147483647 w 166"/>
              <a:gd name="T13" fmla="*/ 2147483647 h 96"/>
              <a:gd name="T14" fmla="*/ 2147483647 w 166"/>
              <a:gd name="T15" fmla="*/ 0 h 96"/>
              <a:gd name="T16" fmla="*/ 0 w 166"/>
              <a:gd name="T17" fmla="*/ 2147483647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6"/>
              <a:gd name="T28" fmla="*/ 0 h 96"/>
              <a:gd name="T29" fmla="*/ 166 w 166"/>
              <a:gd name="T30" fmla="*/ 96 h 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6" h="96">
                <a:moveTo>
                  <a:pt x="0" y="4"/>
                </a:moveTo>
                <a:lnTo>
                  <a:pt x="44" y="41"/>
                </a:lnTo>
                <a:lnTo>
                  <a:pt x="52" y="59"/>
                </a:lnTo>
                <a:lnTo>
                  <a:pt x="166" y="96"/>
                </a:lnTo>
                <a:lnTo>
                  <a:pt x="155" y="85"/>
                </a:lnTo>
                <a:lnTo>
                  <a:pt x="82" y="52"/>
                </a:lnTo>
                <a:lnTo>
                  <a:pt x="66" y="26"/>
                </a:lnTo>
                <a:lnTo>
                  <a:pt x="15" y="0"/>
                </a:lnTo>
                <a:lnTo>
                  <a:pt x="0" y="4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3" name="Freeform 29"/>
          <p:cNvSpPr>
            <a:spLocks/>
          </p:cNvSpPr>
          <p:nvPr/>
        </p:nvSpPr>
        <p:spPr bwMode="auto">
          <a:xfrm>
            <a:off x="5265738" y="4335463"/>
            <a:ext cx="58737" cy="82550"/>
          </a:xfrm>
          <a:custGeom>
            <a:avLst/>
            <a:gdLst>
              <a:gd name="T0" fmla="*/ 0 w 37"/>
              <a:gd name="T1" fmla="*/ 2147483647 h 52"/>
              <a:gd name="T2" fmla="*/ 2147483647 w 37"/>
              <a:gd name="T3" fmla="*/ 2147483647 h 52"/>
              <a:gd name="T4" fmla="*/ 2147483647 w 37"/>
              <a:gd name="T5" fmla="*/ 0 h 52"/>
              <a:gd name="T6" fmla="*/ 2147483647 w 37"/>
              <a:gd name="T7" fmla="*/ 2147483647 h 52"/>
              <a:gd name="T8" fmla="*/ 2147483647 w 37"/>
              <a:gd name="T9" fmla="*/ 2147483647 h 52"/>
              <a:gd name="T10" fmla="*/ 2147483647 w 37"/>
              <a:gd name="T11" fmla="*/ 2147483647 h 52"/>
              <a:gd name="T12" fmla="*/ 0 w 37"/>
              <a:gd name="T13" fmla="*/ 2147483647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52"/>
              <a:gd name="T23" fmla="*/ 37 w 37"/>
              <a:gd name="T24" fmla="*/ 52 h 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52">
                <a:moveTo>
                  <a:pt x="0" y="48"/>
                </a:moveTo>
                <a:lnTo>
                  <a:pt x="4" y="26"/>
                </a:lnTo>
                <a:lnTo>
                  <a:pt x="33" y="0"/>
                </a:lnTo>
                <a:lnTo>
                  <a:pt x="37" y="8"/>
                </a:lnTo>
                <a:lnTo>
                  <a:pt x="11" y="34"/>
                </a:lnTo>
                <a:lnTo>
                  <a:pt x="4" y="52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4" name="Freeform 30"/>
          <p:cNvSpPr>
            <a:spLocks/>
          </p:cNvSpPr>
          <p:nvPr/>
        </p:nvSpPr>
        <p:spPr bwMode="auto">
          <a:xfrm>
            <a:off x="5265738" y="4335463"/>
            <a:ext cx="58737" cy="82550"/>
          </a:xfrm>
          <a:custGeom>
            <a:avLst/>
            <a:gdLst>
              <a:gd name="T0" fmla="*/ 0 w 37"/>
              <a:gd name="T1" fmla="*/ 2147483647 h 52"/>
              <a:gd name="T2" fmla="*/ 2147483647 w 37"/>
              <a:gd name="T3" fmla="*/ 2147483647 h 52"/>
              <a:gd name="T4" fmla="*/ 2147483647 w 37"/>
              <a:gd name="T5" fmla="*/ 0 h 52"/>
              <a:gd name="T6" fmla="*/ 2147483647 w 37"/>
              <a:gd name="T7" fmla="*/ 2147483647 h 52"/>
              <a:gd name="T8" fmla="*/ 2147483647 w 37"/>
              <a:gd name="T9" fmla="*/ 2147483647 h 52"/>
              <a:gd name="T10" fmla="*/ 2147483647 w 37"/>
              <a:gd name="T11" fmla="*/ 2147483647 h 52"/>
              <a:gd name="T12" fmla="*/ 0 w 37"/>
              <a:gd name="T13" fmla="*/ 2147483647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52"/>
              <a:gd name="T23" fmla="*/ 37 w 37"/>
              <a:gd name="T24" fmla="*/ 52 h 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52">
                <a:moveTo>
                  <a:pt x="0" y="48"/>
                </a:moveTo>
                <a:lnTo>
                  <a:pt x="4" y="26"/>
                </a:lnTo>
                <a:lnTo>
                  <a:pt x="33" y="0"/>
                </a:lnTo>
                <a:lnTo>
                  <a:pt x="37" y="8"/>
                </a:lnTo>
                <a:lnTo>
                  <a:pt x="11" y="34"/>
                </a:lnTo>
                <a:lnTo>
                  <a:pt x="4" y="52"/>
                </a:lnTo>
                <a:lnTo>
                  <a:pt x="0" y="48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5" name="Freeform 31"/>
          <p:cNvSpPr>
            <a:spLocks/>
          </p:cNvSpPr>
          <p:nvPr/>
        </p:nvSpPr>
        <p:spPr bwMode="auto">
          <a:xfrm>
            <a:off x="5684838" y="4108450"/>
            <a:ext cx="53975" cy="58738"/>
          </a:xfrm>
          <a:custGeom>
            <a:avLst/>
            <a:gdLst>
              <a:gd name="T0" fmla="*/ 2147483647 w 34"/>
              <a:gd name="T1" fmla="*/ 0 h 37"/>
              <a:gd name="T2" fmla="*/ 0 w 34"/>
              <a:gd name="T3" fmla="*/ 2147483647 h 37"/>
              <a:gd name="T4" fmla="*/ 2147483647 w 34"/>
              <a:gd name="T5" fmla="*/ 2147483647 h 37"/>
              <a:gd name="T6" fmla="*/ 2147483647 w 34"/>
              <a:gd name="T7" fmla="*/ 2147483647 h 37"/>
              <a:gd name="T8" fmla="*/ 2147483647 w 34"/>
              <a:gd name="T9" fmla="*/ 0 h 37"/>
              <a:gd name="T10" fmla="*/ 2147483647 w 34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37"/>
              <a:gd name="T20" fmla="*/ 34 w 34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37">
                <a:moveTo>
                  <a:pt x="8" y="0"/>
                </a:moveTo>
                <a:lnTo>
                  <a:pt x="0" y="18"/>
                </a:lnTo>
                <a:lnTo>
                  <a:pt x="4" y="37"/>
                </a:lnTo>
                <a:lnTo>
                  <a:pt x="34" y="25"/>
                </a:lnTo>
                <a:lnTo>
                  <a:pt x="18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6" name="Freeform 32"/>
          <p:cNvSpPr>
            <a:spLocks/>
          </p:cNvSpPr>
          <p:nvPr/>
        </p:nvSpPr>
        <p:spPr bwMode="auto">
          <a:xfrm>
            <a:off x="5684838" y="4108450"/>
            <a:ext cx="53975" cy="58738"/>
          </a:xfrm>
          <a:custGeom>
            <a:avLst/>
            <a:gdLst>
              <a:gd name="T0" fmla="*/ 2147483647 w 34"/>
              <a:gd name="T1" fmla="*/ 0 h 37"/>
              <a:gd name="T2" fmla="*/ 0 w 34"/>
              <a:gd name="T3" fmla="*/ 2147483647 h 37"/>
              <a:gd name="T4" fmla="*/ 2147483647 w 34"/>
              <a:gd name="T5" fmla="*/ 2147483647 h 37"/>
              <a:gd name="T6" fmla="*/ 2147483647 w 34"/>
              <a:gd name="T7" fmla="*/ 2147483647 h 37"/>
              <a:gd name="T8" fmla="*/ 2147483647 w 34"/>
              <a:gd name="T9" fmla="*/ 0 h 37"/>
              <a:gd name="T10" fmla="*/ 2147483647 w 34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37"/>
              <a:gd name="T20" fmla="*/ 34 w 34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37">
                <a:moveTo>
                  <a:pt x="8" y="0"/>
                </a:moveTo>
                <a:lnTo>
                  <a:pt x="0" y="18"/>
                </a:lnTo>
                <a:lnTo>
                  <a:pt x="4" y="37"/>
                </a:lnTo>
                <a:lnTo>
                  <a:pt x="34" y="25"/>
                </a:lnTo>
                <a:lnTo>
                  <a:pt x="18" y="0"/>
                </a:lnTo>
                <a:lnTo>
                  <a:pt x="8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7" name="Freeform 33"/>
          <p:cNvSpPr>
            <a:spLocks/>
          </p:cNvSpPr>
          <p:nvPr/>
        </p:nvSpPr>
        <p:spPr bwMode="auto">
          <a:xfrm>
            <a:off x="5638800" y="4206875"/>
            <a:ext cx="39688" cy="65088"/>
          </a:xfrm>
          <a:custGeom>
            <a:avLst/>
            <a:gdLst>
              <a:gd name="T0" fmla="*/ 0 w 25"/>
              <a:gd name="T1" fmla="*/ 2147483647 h 41"/>
              <a:gd name="T2" fmla="*/ 2147483647 w 25"/>
              <a:gd name="T3" fmla="*/ 2147483647 h 41"/>
              <a:gd name="T4" fmla="*/ 2147483647 w 25"/>
              <a:gd name="T5" fmla="*/ 2147483647 h 41"/>
              <a:gd name="T6" fmla="*/ 2147483647 w 25"/>
              <a:gd name="T7" fmla="*/ 0 h 41"/>
              <a:gd name="T8" fmla="*/ 0 w 2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41"/>
              <a:gd name="T17" fmla="*/ 25 w 2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41">
                <a:moveTo>
                  <a:pt x="0" y="37"/>
                </a:moveTo>
                <a:lnTo>
                  <a:pt x="11" y="41"/>
                </a:lnTo>
                <a:lnTo>
                  <a:pt x="25" y="19"/>
                </a:lnTo>
                <a:lnTo>
                  <a:pt x="15" y="0"/>
                </a:lnTo>
                <a:lnTo>
                  <a:pt x="0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8" name="Freeform 34"/>
          <p:cNvSpPr>
            <a:spLocks/>
          </p:cNvSpPr>
          <p:nvPr/>
        </p:nvSpPr>
        <p:spPr bwMode="auto">
          <a:xfrm>
            <a:off x="5638800" y="4206875"/>
            <a:ext cx="39688" cy="65088"/>
          </a:xfrm>
          <a:custGeom>
            <a:avLst/>
            <a:gdLst>
              <a:gd name="T0" fmla="*/ 0 w 25"/>
              <a:gd name="T1" fmla="*/ 2147483647 h 41"/>
              <a:gd name="T2" fmla="*/ 2147483647 w 25"/>
              <a:gd name="T3" fmla="*/ 2147483647 h 41"/>
              <a:gd name="T4" fmla="*/ 2147483647 w 25"/>
              <a:gd name="T5" fmla="*/ 2147483647 h 41"/>
              <a:gd name="T6" fmla="*/ 2147483647 w 25"/>
              <a:gd name="T7" fmla="*/ 0 h 41"/>
              <a:gd name="T8" fmla="*/ 0 w 25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41"/>
              <a:gd name="T17" fmla="*/ 25 w 25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41">
                <a:moveTo>
                  <a:pt x="0" y="37"/>
                </a:moveTo>
                <a:lnTo>
                  <a:pt x="11" y="41"/>
                </a:lnTo>
                <a:lnTo>
                  <a:pt x="25" y="19"/>
                </a:lnTo>
                <a:lnTo>
                  <a:pt x="15" y="0"/>
                </a:lnTo>
                <a:lnTo>
                  <a:pt x="0" y="37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69" name="Freeform 35"/>
          <p:cNvSpPr>
            <a:spLocks/>
          </p:cNvSpPr>
          <p:nvPr/>
        </p:nvSpPr>
        <p:spPr bwMode="auto">
          <a:xfrm>
            <a:off x="5719763" y="4202113"/>
            <a:ext cx="69850" cy="69850"/>
          </a:xfrm>
          <a:custGeom>
            <a:avLst/>
            <a:gdLst>
              <a:gd name="T0" fmla="*/ 2147483647 w 44"/>
              <a:gd name="T1" fmla="*/ 2147483647 h 44"/>
              <a:gd name="T2" fmla="*/ 0 w 44"/>
              <a:gd name="T3" fmla="*/ 2147483647 h 44"/>
              <a:gd name="T4" fmla="*/ 2147483647 w 44"/>
              <a:gd name="T5" fmla="*/ 2147483647 h 44"/>
              <a:gd name="T6" fmla="*/ 2147483647 w 44"/>
              <a:gd name="T7" fmla="*/ 2147483647 h 44"/>
              <a:gd name="T8" fmla="*/ 2147483647 w 44"/>
              <a:gd name="T9" fmla="*/ 2147483647 h 44"/>
              <a:gd name="T10" fmla="*/ 2147483647 w 44"/>
              <a:gd name="T11" fmla="*/ 0 h 44"/>
              <a:gd name="T12" fmla="*/ 2147483647 w 44"/>
              <a:gd name="T13" fmla="*/ 2147483647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"/>
              <a:gd name="T22" fmla="*/ 0 h 44"/>
              <a:gd name="T23" fmla="*/ 44 w 44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" h="44">
                <a:moveTo>
                  <a:pt x="15" y="10"/>
                </a:moveTo>
                <a:lnTo>
                  <a:pt x="0" y="36"/>
                </a:lnTo>
                <a:lnTo>
                  <a:pt x="15" y="44"/>
                </a:lnTo>
                <a:lnTo>
                  <a:pt x="37" y="32"/>
                </a:lnTo>
                <a:lnTo>
                  <a:pt x="44" y="18"/>
                </a:lnTo>
                <a:lnTo>
                  <a:pt x="40" y="0"/>
                </a:lnTo>
                <a:lnTo>
                  <a:pt x="15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0" name="Freeform 36"/>
          <p:cNvSpPr>
            <a:spLocks/>
          </p:cNvSpPr>
          <p:nvPr/>
        </p:nvSpPr>
        <p:spPr bwMode="auto">
          <a:xfrm>
            <a:off x="5719763" y="4202113"/>
            <a:ext cx="69850" cy="69850"/>
          </a:xfrm>
          <a:custGeom>
            <a:avLst/>
            <a:gdLst>
              <a:gd name="T0" fmla="*/ 2147483647 w 44"/>
              <a:gd name="T1" fmla="*/ 2147483647 h 44"/>
              <a:gd name="T2" fmla="*/ 0 w 44"/>
              <a:gd name="T3" fmla="*/ 2147483647 h 44"/>
              <a:gd name="T4" fmla="*/ 2147483647 w 44"/>
              <a:gd name="T5" fmla="*/ 2147483647 h 44"/>
              <a:gd name="T6" fmla="*/ 2147483647 w 44"/>
              <a:gd name="T7" fmla="*/ 2147483647 h 44"/>
              <a:gd name="T8" fmla="*/ 2147483647 w 44"/>
              <a:gd name="T9" fmla="*/ 2147483647 h 44"/>
              <a:gd name="T10" fmla="*/ 2147483647 w 44"/>
              <a:gd name="T11" fmla="*/ 0 h 44"/>
              <a:gd name="T12" fmla="*/ 2147483647 w 44"/>
              <a:gd name="T13" fmla="*/ 2147483647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"/>
              <a:gd name="T22" fmla="*/ 0 h 44"/>
              <a:gd name="T23" fmla="*/ 44 w 44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" h="44">
                <a:moveTo>
                  <a:pt x="15" y="10"/>
                </a:moveTo>
                <a:lnTo>
                  <a:pt x="0" y="36"/>
                </a:lnTo>
                <a:lnTo>
                  <a:pt x="15" y="44"/>
                </a:lnTo>
                <a:lnTo>
                  <a:pt x="37" y="32"/>
                </a:lnTo>
                <a:lnTo>
                  <a:pt x="44" y="18"/>
                </a:lnTo>
                <a:lnTo>
                  <a:pt x="40" y="0"/>
                </a:lnTo>
                <a:lnTo>
                  <a:pt x="15" y="1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1" name="Freeform 37"/>
          <p:cNvSpPr>
            <a:spLocks/>
          </p:cNvSpPr>
          <p:nvPr/>
        </p:nvSpPr>
        <p:spPr bwMode="auto">
          <a:xfrm>
            <a:off x="4456113" y="4025900"/>
            <a:ext cx="185737" cy="176213"/>
          </a:xfrm>
          <a:custGeom>
            <a:avLst/>
            <a:gdLst>
              <a:gd name="T0" fmla="*/ 2147483647 w 117"/>
              <a:gd name="T1" fmla="*/ 0 h 111"/>
              <a:gd name="T2" fmla="*/ 2147483647 w 117"/>
              <a:gd name="T3" fmla="*/ 2147483647 h 111"/>
              <a:gd name="T4" fmla="*/ 0 w 117"/>
              <a:gd name="T5" fmla="*/ 2147483647 h 111"/>
              <a:gd name="T6" fmla="*/ 2147483647 w 117"/>
              <a:gd name="T7" fmla="*/ 2147483647 h 111"/>
              <a:gd name="T8" fmla="*/ 2147483647 w 117"/>
              <a:gd name="T9" fmla="*/ 2147483647 h 111"/>
              <a:gd name="T10" fmla="*/ 2147483647 w 117"/>
              <a:gd name="T11" fmla="*/ 2147483647 h 111"/>
              <a:gd name="T12" fmla="*/ 2147483647 w 117"/>
              <a:gd name="T13" fmla="*/ 2147483647 h 111"/>
              <a:gd name="T14" fmla="*/ 2147483647 w 117"/>
              <a:gd name="T15" fmla="*/ 2147483647 h 111"/>
              <a:gd name="T16" fmla="*/ 2147483647 w 117"/>
              <a:gd name="T17" fmla="*/ 2147483647 h 111"/>
              <a:gd name="T18" fmla="*/ 2147483647 w 117"/>
              <a:gd name="T19" fmla="*/ 2147483647 h 111"/>
              <a:gd name="T20" fmla="*/ 2147483647 w 117"/>
              <a:gd name="T21" fmla="*/ 0 h 1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"/>
              <a:gd name="T34" fmla="*/ 0 h 111"/>
              <a:gd name="T35" fmla="*/ 117 w 117"/>
              <a:gd name="T36" fmla="*/ 111 h 1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" h="111">
                <a:moveTo>
                  <a:pt x="69" y="0"/>
                </a:moveTo>
                <a:lnTo>
                  <a:pt x="18" y="33"/>
                </a:lnTo>
                <a:lnTo>
                  <a:pt x="0" y="70"/>
                </a:lnTo>
                <a:lnTo>
                  <a:pt x="14" y="85"/>
                </a:lnTo>
                <a:lnTo>
                  <a:pt x="28" y="81"/>
                </a:lnTo>
                <a:lnTo>
                  <a:pt x="69" y="111"/>
                </a:lnTo>
                <a:lnTo>
                  <a:pt x="80" y="111"/>
                </a:lnTo>
                <a:lnTo>
                  <a:pt x="117" y="74"/>
                </a:lnTo>
                <a:lnTo>
                  <a:pt x="110" y="19"/>
                </a:lnTo>
                <a:lnTo>
                  <a:pt x="76" y="15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2" name="Freeform 38"/>
          <p:cNvSpPr>
            <a:spLocks/>
          </p:cNvSpPr>
          <p:nvPr/>
        </p:nvSpPr>
        <p:spPr bwMode="auto">
          <a:xfrm>
            <a:off x="4456113" y="4025900"/>
            <a:ext cx="185737" cy="176213"/>
          </a:xfrm>
          <a:custGeom>
            <a:avLst/>
            <a:gdLst>
              <a:gd name="T0" fmla="*/ 2147483647 w 117"/>
              <a:gd name="T1" fmla="*/ 0 h 111"/>
              <a:gd name="T2" fmla="*/ 2147483647 w 117"/>
              <a:gd name="T3" fmla="*/ 2147483647 h 111"/>
              <a:gd name="T4" fmla="*/ 0 w 117"/>
              <a:gd name="T5" fmla="*/ 2147483647 h 111"/>
              <a:gd name="T6" fmla="*/ 2147483647 w 117"/>
              <a:gd name="T7" fmla="*/ 2147483647 h 111"/>
              <a:gd name="T8" fmla="*/ 2147483647 w 117"/>
              <a:gd name="T9" fmla="*/ 2147483647 h 111"/>
              <a:gd name="T10" fmla="*/ 2147483647 w 117"/>
              <a:gd name="T11" fmla="*/ 2147483647 h 111"/>
              <a:gd name="T12" fmla="*/ 2147483647 w 117"/>
              <a:gd name="T13" fmla="*/ 2147483647 h 111"/>
              <a:gd name="T14" fmla="*/ 2147483647 w 117"/>
              <a:gd name="T15" fmla="*/ 2147483647 h 111"/>
              <a:gd name="T16" fmla="*/ 2147483647 w 117"/>
              <a:gd name="T17" fmla="*/ 2147483647 h 111"/>
              <a:gd name="T18" fmla="*/ 2147483647 w 117"/>
              <a:gd name="T19" fmla="*/ 2147483647 h 111"/>
              <a:gd name="T20" fmla="*/ 2147483647 w 117"/>
              <a:gd name="T21" fmla="*/ 0 h 1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"/>
              <a:gd name="T34" fmla="*/ 0 h 111"/>
              <a:gd name="T35" fmla="*/ 117 w 117"/>
              <a:gd name="T36" fmla="*/ 111 h 1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" h="111">
                <a:moveTo>
                  <a:pt x="69" y="0"/>
                </a:moveTo>
                <a:lnTo>
                  <a:pt x="18" y="33"/>
                </a:lnTo>
                <a:lnTo>
                  <a:pt x="0" y="70"/>
                </a:lnTo>
                <a:lnTo>
                  <a:pt x="14" y="85"/>
                </a:lnTo>
                <a:lnTo>
                  <a:pt x="28" y="81"/>
                </a:lnTo>
                <a:lnTo>
                  <a:pt x="69" y="111"/>
                </a:lnTo>
                <a:lnTo>
                  <a:pt x="80" y="111"/>
                </a:lnTo>
                <a:lnTo>
                  <a:pt x="117" y="74"/>
                </a:lnTo>
                <a:lnTo>
                  <a:pt x="110" y="19"/>
                </a:lnTo>
                <a:lnTo>
                  <a:pt x="76" y="15"/>
                </a:lnTo>
                <a:lnTo>
                  <a:pt x="69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3" name="Freeform 39"/>
          <p:cNvSpPr>
            <a:spLocks/>
          </p:cNvSpPr>
          <p:nvPr/>
        </p:nvSpPr>
        <p:spPr bwMode="auto">
          <a:xfrm>
            <a:off x="4232275" y="4003675"/>
            <a:ext cx="350838" cy="419100"/>
          </a:xfrm>
          <a:custGeom>
            <a:avLst/>
            <a:gdLst>
              <a:gd name="T0" fmla="*/ 2147483647 w 221"/>
              <a:gd name="T1" fmla="*/ 2147483647 h 264"/>
              <a:gd name="T2" fmla="*/ 2147483647 w 221"/>
              <a:gd name="T3" fmla="*/ 0 h 264"/>
              <a:gd name="T4" fmla="*/ 2147483647 w 221"/>
              <a:gd name="T5" fmla="*/ 2147483647 h 264"/>
              <a:gd name="T6" fmla="*/ 2147483647 w 221"/>
              <a:gd name="T7" fmla="*/ 2147483647 h 264"/>
              <a:gd name="T8" fmla="*/ 2147483647 w 221"/>
              <a:gd name="T9" fmla="*/ 2147483647 h 264"/>
              <a:gd name="T10" fmla="*/ 2147483647 w 221"/>
              <a:gd name="T11" fmla="*/ 2147483647 h 264"/>
              <a:gd name="T12" fmla="*/ 2147483647 w 221"/>
              <a:gd name="T13" fmla="*/ 2147483647 h 264"/>
              <a:gd name="T14" fmla="*/ 2147483647 w 221"/>
              <a:gd name="T15" fmla="*/ 2147483647 h 264"/>
              <a:gd name="T16" fmla="*/ 2147483647 w 221"/>
              <a:gd name="T17" fmla="*/ 2147483647 h 264"/>
              <a:gd name="T18" fmla="*/ 2147483647 w 221"/>
              <a:gd name="T19" fmla="*/ 2147483647 h 264"/>
              <a:gd name="T20" fmla="*/ 2147483647 w 221"/>
              <a:gd name="T21" fmla="*/ 2147483647 h 264"/>
              <a:gd name="T22" fmla="*/ 2147483647 w 221"/>
              <a:gd name="T23" fmla="*/ 2147483647 h 264"/>
              <a:gd name="T24" fmla="*/ 0 w 221"/>
              <a:gd name="T25" fmla="*/ 2147483647 h 264"/>
              <a:gd name="T26" fmla="*/ 2147483647 w 221"/>
              <a:gd name="T27" fmla="*/ 2147483647 h 264"/>
              <a:gd name="T28" fmla="*/ 2147483647 w 221"/>
              <a:gd name="T29" fmla="*/ 2147483647 h 264"/>
              <a:gd name="T30" fmla="*/ 2147483647 w 221"/>
              <a:gd name="T31" fmla="*/ 2147483647 h 264"/>
              <a:gd name="T32" fmla="*/ 2147483647 w 221"/>
              <a:gd name="T33" fmla="*/ 2147483647 h 264"/>
              <a:gd name="T34" fmla="*/ 2147483647 w 221"/>
              <a:gd name="T35" fmla="*/ 2147483647 h 264"/>
              <a:gd name="T36" fmla="*/ 2147483647 w 221"/>
              <a:gd name="T37" fmla="*/ 2147483647 h 264"/>
              <a:gd name="T38" fmla="*/ 2147483647 w 221"/>
              <a:gd name="T39" fmla="*/ 2147483647 h 264"/>
              <a:gd name="T40" fmla="*/ 2147483647 w 221"/>
              <a:gd name="T41" fmla="*/ 2147483647 h 264"/>
              <a:gd name="T42" fmla="*/ 2147483647 w 221"/>
              <a:gd name="T43" fmla="*/ 2147483647 h 264"/>
              <a:gd name="T44" fmla="*/ 2147483647 w 221"/>
              <a:gd name="T45" fmla="*/ 2147483647 h 264"/>
              <a:gd name="T46" fmla="*/ 2147483647 w 221"/>
              <a:gd name="T47" fmla="*/ 2147483647 h 264"/>
              <a:gd name="T48" fmla="*/ 2147483647 w 221"/>
              <a:gd name="T49" fmla="*/ 2147483647 h 264"/>
              <a:gd name="T50" fmla="*/ 2147483647 w 221"/>
              <a:gd name="T51" fmla="*/ 2147483647 h 264"/>
              <a:gd name="T52" fmla="*/ 2147483647 w 221"/>
              <a:gd name="T53" fmla="*/ 2147483647 h 26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1"/>
              <a:gd name="T82" fmla="*/ 0 h 264"/>
              <a:gd name="T83" fmla="*/ 221 w 221"/>
              <a:gd name="T84" fmla="*/ 264 h 26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1" h="264">
                <a:moveTo>
                  <a:pt x="210" y="14"/>
                </a:moveTo>
                <a:lnTo>
                  <a:pt x="199" y="0"/>
                </a:lnTo>
                <a:lnTo>
                  <a:pt x="159" y="22"/>
                </a:lnTo>
                <a:lnTo>
                  <a:pt x="129" y="22"/>
                </a:lnTo>
                <a:lnTo>
                  <a:pt x="100" y="33"/>
                </a:lnTo>
                <a:lnTo>
                  <a:pt x="122" y="62"/>
                </a:lnTo>
                <a:lnTo>
                  <a:pt x="81" y="55"/>
                </a:lnTo>
                <a:lnTo>
                  <a:pt x="59" y="69"/>
                </a:lnTo>
                <a:lnTo>
                  <a:pt x="63" y="106"/>
                </a:lnTo>
                <a:lnTo>
                  <a:pt x="41" y="113"/>
                </a:lnTo>
                <a:lnTo>
                  <a:pt x="48" y="128"/>
                </a:lnTo>
                <a:lnTo>
                  <a:pt x="63" y="154"/>
                </a:lnTo>
                <a:lnTo>
                  <a:pt x="0" y="205"/>
                </a:lnTo>
                <a:lnTo>
                  <a:pt x="30" y="253"/>
                </a:lnTo>
                <a:lnTo>
                  <a:pt x="96" y="264"/>
                </a:lnTo>
                <a:lnTo>
                  <a:pt x="141" y="227"/>
                </a:lnTo>
                <a:lnTo>
                  <a:pt x="173" y="257"/>
                </a:lnTo>
                <a:lnTo>
                  <a:pt x="195" y="243"/>
                </a:lnTo>
                <a:lnTo>
                  <a:pt x="195" y="187"/>
                </a:lnTo>
                <a:lnTo>
                  <a:pt x="210" y="165"/>
                </a:lnTo>
                <a:lnTo>
                  <a:pt x="221" y="125"/>
                </a:lnTo>
                <a:lnTo>
                  <a:pt x="210" y="125"/>
                </a:lnTo>
                <a:lnTo>
                  <a:pt x="169" y="95"/>
                </a:lnTo>
                <a:lnTo>
                  <a:pt x="155" y="99"/>
                </a:lnTo>
                <a:lnTo>
                  <a:pt x="141" y="84"/>
                </a:lnTo>
                <a:lnTo>
                  <a:pt x="159" y="47"/>
                </a:lnTo>
                <a:lnTo>
                  <a:pt x="21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4" name="Freeform 40"/>
          <p:cNvSpPr>
            <a:spLocks/>
          </p:cNvSpPr>
          <p:nvPr/>
        </p:nvSpPr>
        <p:spPr bwMode="auto">
          <a:xfrm>
            <a:off x="4232275" y="4003675"/>
            <a:ext cx="350838" cy="419100"/>
          </a:xfrm>
          <a:custGeom>
            <a:avLst/>
            <a:gdLst>
              <a:gd name="T0" fmla="*/ 2147483647 w 221"/>
              <a:gd name="T1" fmla="*/ 2147483647 h 264"/>
              <a:gd name="T2" fmla="*/ 2147483647 w 221"/>
              <a:gd name="T3" fmla="*/ 0 h 264"/>
              <a:gd name="T4" fmla="*/ 2147483647 w 221"/>
              <a:gd name="T5" fmla="*/ 2147483647 h 264"/>
              <a:gd name="T6" fmla="*/ 2147483647 w 221"/>
              <a:gd name="T7" fmla="*/ 2147483647 h 264"/>
              <a:gd name="T8" fmla="*/ 2147483647 w 221"/>
              <a:gd name="T9" fmla="*/ 2147483647 h 264"/>
              <a:gd name="T10" fmla="*/ 2147483647 w 221"/>
              <a:gd name="T11" fmla="*/ 2147483647 h 264"/>
              <a:gd name="T12" fmla="*/ 2147483647 w 221"/>
              <a:gd name="T13" fmla="*/ 2147483647 h 264"/>
              <a:gd name="T14" fmla="*/ 2147483647 w 221"/>
              <a:gd name="T15" fmla="*/ 2147483647 h 264"/>
              <a:gd name="T16" fmla="*/ 2147483647 w 221"/>
              <a:gd name="T17" fmla="*/ 2147483647 h 264"/>
              <a:gd name="T18" fmla="*/ 2147483647 w 221"/>
              <a:gd name="T19" fmla="*/ 2147483647 h 264"/>
              <a:gd name="T20" fmla="*/ 2147483647 w 221"/>
              <a:gd name="T21" fmla="*/ 2147483647 h 264"/>
              <a:gd name="T22" fmla="*/ 2147483647 w 221"/>
              <a:gd name="T23" fmla="*/ 2147483647 h 264"/>
              <a:gd name="T24" fmla="*/ 0 w 221"/>
              <a:gd name="T25" fmla="*/ 2147483647 h 264"/>
              <a:gd name="T26" fmla="*/ 2147483647 w 221"/>
              <a:gd name="T27" fmla="*/ 2147483647 h 264"/>
              <a:gd name="T28" fmla="*/ 2147483647 w 221"/>
              <a:gd name="T29" fmla="*/ 2147483647 h 264"/>
              <a:gd name="T30" fmla="*/ 2147483647 w 221"/>
              <a:gd name="T31" fmla="*/ 2147483647 h 264"/>
              <a:gd name="T32" fmla="*/ 2147483647 w 221"/>
              <a:gd name="T33" fmla="*/ 2147483647 h 264"/>
              <a:gd name="T34" fmla="*/ 2147483647 w 221"/>
              <a:gd name="T35" fmla="*/ 2147483647 h 264"/>
              <a:gd name="T36" fmla="*/ 2147483647 w 221"/>
              <a:gd name="T37" fmla="*/ 2147483647 h 264"/>
              <a:gd name="T38" fmla="*/ 2147483647 w 221"/>
              <a:gd name="T39" fmla="*/ 2147483647 h 264"/>
              <a:gd name="T40" fmla="*/ 2147483647 w 221"/>
              <a:gd name="T41" fmla="*/ 2147483647 h 264"/>
              <a:gd name="T42" fmla="*/ 2147483647 w 221"/>
              <a:gd name="T43" fmla="*/ 2147483647 h 264"/>
              <a:gd name="T44" fmla="*/ 2147483647 w 221"/>
              <a:gd name="T45" fmla="*/ 2147483647 h 264"/>
              <a:gd name="T46" fmla="*/ 2147483647 w 221"/>
              <a:gd name="T47" fmla="*/ 2147483647 h 264"/>
              <a:gd name="T48" fmla="*/ 2147483647 w 221"/>
              <a:gd name="T49" fmla="*/ 2147483647 h 264"/>
              <a:gd name="T50" fmla="*/ 2147483647 w 221"/>
              <a:gd name="T51" fmla="*/ 2147483647 h 264"/>
              <a:gd name="T52" fmla="*/ 2147483647 w 221"/>
              <a:gd name="T53" fmla="*/ 2147483647 h 26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1"/>
              <a:gd name="T82" fmla="*/ 0 h 264"/>
              <a:gd name="T83" fmla="*/ 221 w 221"/>
              <a:gd name="T84" fmla="*/ 264 h 26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1" h="264">
                <a:moveTo>
                  <a:pt x="210" y="14"/>
                </a:moveTo>
                <a:lnTo>
                  <a:pt x="199" y="0"/>
                </a:lnTo>
                <a:lnTo>
                  <a:pt x="159" y="22"/>
                </a:lnTo>
                <a:lnTo>
                  <a:pt x="129" y="22"/>
                </a:lnTo>
                <a:lnTo>
                  <a:pt x="100" y="33"/>
                </a:lnTo>
                <a:lnTo>
                  <a:pt x="122" y="62"/>
                </a:lnTo>
                <a:lnTo>
                  <a:pt x="81" y="55"/>
                </a:lnTo>
                <a:lnTo>
                  <a:pt x="59" y="69"/>
                </a:lnTo>
                <a:lnTo>
                  <a:pt x="63" y="106"/>
                </a:lnTo>
                <a:lnTo>
                  <a:pt x="41" y="113"/>
                </a:lnTo>
                <a:lnTo>
                  <a:pt x="48" y="128"/>
                </a:lnTo>
                <a:lnTo>
                  <a:pt x="63" y="154"/>
                </a:lnTo>
                <a:lnTo>
                  <a:pt x="0" y="205"/>
                </a:lnTo>
                <a:lnTo>
                  <a:pt x="30" y="253"/>
                </a:lnTo>
                <a:lnTo>
                  <a:pt x="96" y="264"/>
                </a:lnTo>
                <a:lnTo>
                  <a:pt x="141" y="227"/>
                </a:lnTo>
                <a:lnTo>
                  <a:pt x="173" y="257"/>
                </a:lnTo>
                <a:lnTo>
                  <a:pt x="195" y="243"/>
                </a:lnTo>
                <a:lnTo>
                  <a:pt x="195" y="187"/>
                </a:lnTo>
                <a:lnTo>
                  <a:pt x="210" y="165"/>
                </a:lnTo>
                <a:lnTo>
                  <a:pt x="221" y="125"/>
                </a:lnTo>
                <a:lnTo>
                  <a:pt x="210" y="125"/>
                </a:lnTo>
                <a:lnTo>
                  <a:pt x="169" y="95"/>
                </a:lnTo>
                <a:lnTo>
                  <a:pt x="155" y="99"/>
                </a:lnTo>
                <a:lnTo>
                  <a:pt x="141" y="84"/>
                </a:lnTo>
                <a:lnTo>
                  <a:pt x="159" y="47"/>
                </a:lnTo>
                <a:lnTo>
                  <a:pt x="210" y="14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5" name="Freeform 41"/>
          <p:cNvSpPr>
            <a:spLocks/>
          </p:cNvSpPr>
          <p:nvPr/>
        </p:nvSpPr>
        <p:spPr bwMode="auto">
          <a:xfrm>
            <a:off x="4589463" y="4271963"/>
            <a:ext cx="192087" cy="227012"/>
          </a:xfrm>
          <a:custGeom>
            <a:avLst/>
            <a:gdLst>
              <a:gd name="T0" fmla="*/ 2147483647 w 121"/>
              <a:gd name="T1" fmla="*/ 2147483647 h 143"/>
              <a:gd name="T2" fmla="*/ 2147483647 w 121"/>
              <a:gd name="T3" fmla="*/ 2147483647 h 143"/>
              <a:gd name="T4" fmla="*/ 2147483647 w 121"/>
              <a:gd name="T5" fmla="*/ 2147483647 h 143"/>
              <a:gd name="T6" fmla="*/ 2147483647 w 121"/>
              <a:gd name="T7" fmla="*/ 2147483647 h 143"/>
              <a:gd name="T8" fmla="*/ 2147483647 w 121"/>
              <a:gd name="T9" fmla="*/ 2147483647 h 143"/>
              <a:gd name="T10" fmla="*/ 2147483647 w 121"/>
              <a:gd name="T11" fmla="*/ 2147483647 h 143"/>
              <a:gd name="T12" fmla="*/ 2147483647 w 121"/>
              <a:gd name="T13" fmla="*/ 2147483647 h 143"/>
              <a:gd name="T14" fmla="*/ 0 w 121"/>
              <a:gd name="T15" fmla="*/ 2147483647 h 143"/>
              <a:gd name="T16" fmla="*/ 2147483647 w 121"/>
              <a:gd name="T17" fmla="*/ 2147483647 h 143"/>
              <a:gd name="T18" fmla="*/ 2147483647 w 121"/>
              <a:gd name="T19" fmla="*/ 2147483647 h 143"/>
              <a:gd name="T20" fmla="*/ 2147483647 w 121"/>
              <a:gd name="T21" fmla="*/ 2147483647 h 143"/>
              <a:gd name="T22" fmla="*/ 2147483647 w 121"/>
              <a:gd name="T23" fmla="*/ 2147483647 h 143"/>
              <a:gd name="T24" fmla="*/ 2147483647 w 121"/>
              <a:gd name="T25" fmla="*/ 0 h 143"/>
              <a:gd name="T26" fmla="*/ 2147483647 w 121"/>
              <a:gd name="T27" fmla="*/ 2147483647 h 143"/>
              <a:gd name="T28" fmla="*/ 2147483647 w 121"/>
              <a:gd name="T29" fmla="*/ 2147483647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1"/>
              <a:gd name="T46" fmla="*/ 0 h 143"/>
              <a:gd name="T47" fmla="*/ 121 w 121"/>
              <a:gd name="T48" fmla="*/ 143 h 1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1" h="143">
                <a:moveTo>
                  <a:pt x="107" y="7"/>
                </a:moveTo>
                <a:lnTo>
                  <a:pt x="121" y="48"/>
                </a:lnTo>
                <a:lnTo>
                  <a:pt x="107" y="51"/>
                </a:lnTo>
                <a:lnTo>
                  <a:pt x="110" y="70"/>
                </a:lnTo>
                <a:lnTo>
                  <a:pt x="91" y="98"/>
                </a:lnTo>
                <a:lnTo>
                  <a:pt x="91" y="114"/>
                </a:lnTo>
                <a:lnTo>
                  <a:pt x="59" y="143"/>
                </a:lnTo>
                <a:lnTo>
                  <a:pt x="0" y="120"/>
                </a:lnTo>
                <a:lnTo>
                  <a:pt x="7" y="95"/>
                </a:lnTo>
                <a:lnTo>
                  <a:pt x="36" y="84"/>
                </a:lnTo>
                <a:lnTo>
                  <a:pt x="47" y="40"/>
                </a:lnTo>
                <a:lnTo>
                  <a:pt x="44" y="10"/>
                </a:lnTo>
                <a:lnTo>
                  <a:pt x="59" y="0"/>
                </a:lnTo>
                <a:lnTo>
                  <a:pt x="81" y="18"/>
                </a:lnTo>
                <a:lnTo>
                  <a:pt x="107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6" name="Freeform 42"/>
          <p:cNvSpPr>
            <a:spLocks/>
          </p:cNvSpPr>
          <p:nvPr/>
        </p:nvSpPr>
        <p:spPr bwMode="auto">
          <a:xfrm>
            <a:off x="4589463" y="4271963"/>
            <a:ext cx="192087" cy="227012"/>
          </a:xfrm>
          <a:custGeom>
            <a:avLst/>
            <a:gdLst>
              <a:gd name="T0" fmla="*/ 2147483647 w 121"/>
              <a:gd name="T1" fmla="*/ 2147483647 h 143"/>
              <a:gd name="T2" fmla="*/ 2147483647 w 121"/>
              <a:gd name="T3" fmla="*/ 2147483647 h 143"/>
              <a:gd name="T4" fmla="*/ 2147483647 w 121"/>
              <a:gd name="T5" fmla="*/ 2147483647 h 143"/>
              <a:gd name="T6" fmla="*/ 2147483647 w 121"/>
              <a:gd name="T7" fmla="*/ 2147483647 h 143"/>
              <a:gd name="T8" fmla="*/ 2147483647 w 121"/>
              <a:gd name="T9" fmla="*/ 2147483647 h 143"/>
              <a:gd name="T10" fmla="*/ 2147483647 w 121"/>
              <a:gd name="T11" fmla="*/ 2147483647 h 143"/>
              <a:gd name="T12" fmla="*/ 2147483647 w 121"/>
              <a:gd name="T13" fmla="*/ 2147483647 h 143"/>
              <a:gd name="T14" fmla="*/ 0 w 121"/>
              <a:gd name="T15" fmla="*/ 2147483647 h 143"/>
              <a:gd name="T16" fmla="*/ 2147483647 w 121"/>
              <a:gd name="T17" fmla="*/ 2147483647 h 143"/>
              <a:gd name="T18" fmla="*/ 2147483647 w 121"/>
              <a:gd name="T19" fmla="*/ 2147483647 h 143"/>
              <a:gd name="T20" fmla="*/ 2147483647 w 121"/>
              <a:gd name="T21" fmla="*/ 2147483647 h 143"/>
              <a:gd name="T22" fmla="*/ 2147483647 w 121"/>
              <a:gd name="T23" fmla="*/ 2147483647 h 143"/>
              <a:gd name="T24" fmla="*/ 2147483647 w 121"/>
              <a:gd name="T25" fmla="*/ 0 h 143"/>
              <a:gd name="T26" fmla="*/ 2147483647 w 121"/>
              <a:gd name="T27" fmla="*/ 2147483647 h 143"/>
              <a:gd name="T28" fmla="*/ 2147483647 w 121"/>
              <a:gd name="T29" fmla="*/ 2147483647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1"/>
              <a:gd name="T46" fmla="*/ 0 h 143"/>
              <a:gd name="T47" fmla="*/ 121 w 121"/>
              <a:gd name="T48" fmla="*/ 143 h 1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1" h="143">
                <a:moveTo>
                  <a:pt x="107" y="7"/>
                </a:moveTo>
                <a:lnTo>
                  <a:pt x="121" y="48"/>
                </a:lnTo>
                <a:lnTo>
                  <a:pt x="107" y="51"/>
                </a:lnTo>
                <a:lnTo>
                  <a:pt x="110" y="70"/>
                </a:lnTo>
                <a:lnTo>
                  <a:pt x="91" y="98"/>
                </a:lnTo>
                <a:lnTo>
                  <a:pt x="91" y="114"/>
                </a:lnTo>
                <a:lnTo>
                  <a:pt x="59" y="143"/>
                </a:lnTo>
                <a:lnTo>
                  <a:pt x="0" y="120"/>
                </a:lnTo>
                <a:lnTo>
                  <a:pt x="7" y="95"/>
                </a:lnTo>
                <a:lnTo>
                  <a:pt x="36" y="84"/>
                </a:lnTo>
                <a:lnTo>
                  <a:pt x="47" y="40"/>
                </a:lnTo>
                <a:lnTo>
                  <a:pt x="44" y="10"/>
                </a:lnTo>
                <a:lnTo>
                  <a:pt x="59" y="0"/>
                </a:lnTo>
                <a:lnTo>
                  <a:pt x="81" y="18"/>
                </a:lnTo>
                <a:lnTo>
                  <a:pt x="107" y="7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7" name="Freeform 43"/>
          <p:cNvSpPr>
            <a:spLocks/>
          </p:cNvSpPr>
          <p:nvPr/>
        </p:nvSpPr>
        <p:spPr bwMode="auto">
          <a:xfrm>
            <a:off x="4530725" y="4060825"/>
            <a:ext cx="530225" cy="560388"/>
          </a:xfrm>
          <a:custGeom>
            <a:avLst/>
            <a:gdLst>
              <a:gd name="T0" fmla="*/ 2147483647 w 334"/>
              <a:gd name="T1" fmla="*/ 2147483647 h 353"/>
              <a:gd name="T2" fmla="*/ 2147483647 w 334"/>
              <a:gd name="T3" fmla="*/ 2147483647 h 353"/>
              <a:gd name="T4" fmla="*/ 2147483647 w 334"/>
              <a:gd name="T5" fmla="*/ 2147483647 h 353"/>
              <a:gd name="T6" fmla="*/ 2147483647 w 334"/>
              <a:gd name="T7" fmla="*/ 2147483647 h 353"/>
              <a:gd name="T8" fmla="*/ 2147483647 w 334"/>
              <a:gd name="T9" fmla="*/ 2147483647 h 353"/>
              <a:gd name="T10" fmla="*/ 2147483647 w 334"/>
              <a:gd name="T11" fmla="*/ 0 h 353"/>
              <a:gd name="T12" fmla="*/ 2147483647 w 334"/>
              <a:gd name="T13" fmla="*/ 2147483647 h 353"/>
              <a:gd name="T14" fmla="*/ 2147483647 w 334"/>
              <a:gd name="T15" fmla="*/ 2147483647 h 353"/>
              <a:gd name="T16" fmla="*/ 2147483647 w 334"/>
              <a:gd name="T17" fmla="*/ 2147483647 h 353"/>
              <a:gd name="T18" fmla="*/ 2147483647 w 334"/>
              <a:gd name="T19" fmla="*/ 2147483647 h 353"/>
              <a:gd name="T20" fmla="*/ 2147483647 w 334"/>
              <a:gd name="T21" fmla="*/ 2147483647 h 353"/>
              <a:gd name="T22" fmla="*/ 2147483647 w 334"/>
              <a:gd name="T23" fmla="*/ 2147483647 h 353"/>
              <a:gd name="T24" fmla="*/ 2147483647 w 334"/>
              <a:gd name="T25" fmla="*/ 2147483647 h 353"/>
              <a:gd name="T26" fmla="*/ 2147483647 w 334"/>
              <a:gd name="T27" fmla="*/ 2147483647 h 353"/>
              <a:gd name="T28" fmla="*/ 2147483647 w 334"/>
              <a:gd name="T29" fmla="*/ 2147483647 h 353"/>
              <a:gd name="T30" fmla="*/ 2147483647 w 334"/>
              <a:gd name="T31" fmla="*/ 2147483647 h 353"/>
              <a:gd name="T32" fmla="*/ 2147483647 w 334"/>
              <a:gd name="T33" fmla="*/ 2147483647 h 353"/>
              <a:gd name="T34" fmla="*/ 2147483647 w 334"/>
              <a:gd name="T35" fmla="*/ 2147483647 h 353"/>
              <a:gd name="T36" fmla="*/ 2147483647 w 334"/>
              <a:gd name="T37" fmla="*/ 2147483647 h 353"/>
              <a:gd name="T38" fmla="*/ 2147483647 w 334"/>
              <a:gd name="T39" fmla="*/ 2147483647 h 353"/>
              <a:gd name="T40" fmla="*/ 2147483647 w 334"/>
              <a:gd name="T41" fmla="*/ 2147483647 h 353"/>
              <a:gd name="T42" fmla="*/ 2147483647 w 334"/>
              <a:gd name="T43" fmla="*/ 2147483647 h 353"/>
              <a:gd name="T44" fmla="*/ 2147483647 w 334"/>
              <a:gd name="T45" fmla="*/ 2147483647 h 353"/>
              <a:gd name="T46" fmla="*/ 2147483647 w 334"/>
              <a:gd name="T47" fmla="*/ 2147483647 h 353"/>
              <a:gd name="T48" fmla="*/ 0 w 334"/>
              <a:gd name="T49" fmla="*/ 2147483647 h 353"/>
              <a:gd name="T50" fmla="*/ 2147483647 w 334"/>
              <a:gd name="T51" fmla="*/ 2147483647 h 353"/>
              <a:gd name="T52" fmla="*/ 2147483647 w 334"/>
              <a:gd name="T53" fmla="*/ 2147483647 h 353"/>
              <a:gd name="T54" fmla="*/ 2147483647 w 334"/>
              <a:gd name="T55" fmla="*/ 2147483647 h 353"/>
              <a:gd name="T56" fmla="*/ 2147483647 w 334"/>
              <a:gd name="T57" fmla="*/ 2147483647 h 353"/>
              <a:gd name="T58" fmla="*/ 2147483647 w 334"/>
              <a:gd name="T59" fmla="*/ 2147483647 h 353"/>
              <a:gd name="T60" fmla="*/ 2147483647 w 334"/>
              <a:gd name="T61" fmla="*/ 2147483647 h 353"/>
              <a:gd name="T62" fmla="*/ 2147483647 w 334"/>
              <a:gd name="T63" fmla="*/ 2147483647 h 353"/>
              <a:gd name="T64" fmla="*/ 2147483647 w 334"/>
              <a:gd name="T65" fmla="*/ 2147483647 h 353"/>
              <a:gd name="T66" fmla="*/ 2147483647 w 334"/>
              <a:gd name="T67" fmla="*/ 2147483647 h 353"/>
              <a:gd name="T68" fmla="*/ 2147483647 w 334"/>
              <a:gd name="T69" fmla="*/ 2147483647 h 353"/>
              <a:gd name="T70" fmla="*/ 2147483647 w 334"/>
              <a:gd name="T71" fmla="*/ 2147483647 h 3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4"/>
              <a:gd name="T109" fmla="*/ 0 h 353"/>
              <a:gd name="T110" fmla="*/ 334 w 334"/>
              <a:gd name="T111" fmla="*/ 353 h 3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4" h="353">
                <a:moveTo>
                  <a:pt x="150" y="99"/>
                </a:moveTo>
                <a:lnTo>
                  <a:pt x="169" y="89"/>
                </a:lnTo>
                <a:lnTo>
                  <a:pt x="176" y="55"/>
                </a:lnTo>
                <a:lnTo>
                  <a:pt x="216" y="30"/>
                </a:lnTo>
                <a:lnTo>
                  <a:pt x="224" y="8"/>
                </a:lnTo>
                <a:lnTo>
                  <a:pt x="235" y="0"/>
                </a:lnTo>
                <a:lnTo>
                  <a:pt x="242" y="15"/>
                </a:lnTo>
                <a:lnTo>
                  <a:pt x="224" y="63"/>
                </a:lnTo>
                <a:lnTo>
                  <a:pt x="254" y="59"/>
                </a:lnTo>
                <a:lnTo>
                  <a:pt x="272" y="85"/>
                </a:lnTo>
                <a:lnTo>
                  <a:pt x="257" y="121"/>
                </a:lnTo>
                <a:lnTo>
                  <a:pt x="268" y="181"/>
                </a:lnTo>
                <a:lnTo>
                  <a:pt x="301" y="187"/>
                </a:lnTo>
                <a:lnTo>
                  <a:pt x="334" y="235"/>
                </a:lnTo>
                <a:lnTo>
                  <a:pt x="319" y="272"/>
                </a:lnTo>
                <a:lnTo>
                  <a:pt x="272" y="294"/>
                </a:lnTo>
                <a:lnTo>
                  <a:pt x="305" y="323"/>
                </a:lnTo>
                <a:lnTo>
                  <a:pt x="286" y="346"/>
                </a:lnTo>
                <a:lnTo>
                  <a:pt x="242" y="349"/>
                </a:lnTo>
                <a:lnTo>
                  <a:pt x="224" y="342"/>
                </a:lnTo>
                <a:lnTo>
                  <a:pt x="210" y="353"/>
                </a:lnTo>
                <a:lnTo>
                  <a:pt x="147" y="349"/>
                </a:lnTo>
                <a:lnTo>
                  <a:pt x="125" y="331"/>
                </a:lnTo>
                <a:lnTo>
                  <a:pt x="51" y="353"/>
                </a:lnTo>
                <a:lnTo>
                  <a:pt x="0" y="338"/>
                </a:lnTo>
                <a:lnTo>
                  <a:pt x="3" y="327"/>
                </a:lnTo>
                <a:lnTo>
                  <a:pt x="25" y="320"/>
                </a:lnTo>
                <a:lnTo>
                  <a:pt x="48" y="291"/>
                </a:lnTo>
                <a:lnTo>
                  <a:pt x="96" y="276"/>
                </a:lnTo>
                <a:lnTo>
                  <a:pt x="128" y="243"/>
                </a:lnTo>
                <a:lnTo>
                  <a:pt x="128" y="231"/>
                </a:lnTo>
                <a:lnTo>
                  <a:pt x="147" y="203"/>
                </a:lnTo>
                <a:lnTo>
                  <a:pt x="144" y="184"/>
                </a:lnTo>
                <a:lnTo>
                  <a:pt x="162" y="181"/>
                </a:lnTo>
                <a:lnTo>
                  <a:pt x="144" y="140"/>
                </a:lnTo>
                <a:lnTo>
                  <a:pt x="150" y="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8" name="Freeform 44"/>
          <p:cNvSpPr>
            <a:spLocks/>
          </p:cNvSpPr>
          <p:nvPr/>
        </p:nvSpPr>
        <p:spPr bwMode="auto">
          <a:xfrm>
            <a:off x="4530725" y="4060825"/>
            <a:ext cx="530225" cy="560388"/>
          </a:xfrm>
          <a:custGeom>
            <a:avLst/>
            <a:gdLst>
              <a:gd name="T0" fmla="*/ 2147483647 w 334"/>
              <a:gd name="T1" fmla="*/ 2147483647 h 353"/>
              <a:gd name="T2" fmla="*/ 2147483647 w 334"/>
              <a:gd name="T3" fmla="*/ 2147483647 h 353"/>
              <a:gd name="T4" fmla="*/ 2147483647 w 334"/>
              <a:gd name="T5" fmla="*/ 2147483647 h 353"/>
              <a:gd name="T6" fmla="*/ 2147483647 w 334"/>
              <a:gd name="T7" fmla="*/ 2147483647 h 353"/>
              <a:gd name="T8" fmla="*/ 2147483647 w 334"/>
              <a:gd name="T9" fmla="*/ 2147483647 h 353"/>
              <a:gd name="T10" fmla="*/ 2147483647 w 334"/>
              <a:gd name="T11" fmla="*/ 0 h 353"/>
              <a:gd name="T12" fmla="*/ 2147483647 w 334"/>
              <a:gd name="T13" fmla="*/ 2147483647 h 353"/>
              <a:gd name="T14" fmla="*/ 2147483647 w 334"/>
              <a:gd name="T15" fmla="*/ 2147483647 h 353"/>
              <a:gd name="T16" fmla="*/ 2147483647 w 334"/>
              <a:gd name="T17" fmla="*/ 2147483647 h 353"/>
              <a:gd name="T18" fmla="*/ 2147483647 w 334"/>
              <a:gd name="T19" fmla="*/ 2147483647 h 353"/>
              <a:gd name="T20" fmla="*/ 2147483647 w 334"/>
              <a:gd name="T21" fmla="*/ 2147483647 h 353"/>
              <a:gd name="T22" fmla="*/ 2147483647 w 334"/>
              <a:gd name="T23" fmla="*/ 2147483647 h 353"/>
              <a:gd name="T24" fmla="*/ 2147483647 w 334"/>
              <a:gd name="T25" fmla="*/ 2147483647 h 353"/>
              <a:gd name="T26" fmla="*/ 2147483647 w 334"/>
              <a:gd name="T27" fmla="*/ 2147483647 h 353"/>
              <a:gd name="T28" fmla="*/ 2147483647 w 334"/>
              <a:gd name="T29" fmla="*/ 2147483647 h 353"/>
              <a:gd name="T30" fmla="*/ 2147483647 w 334"/>
              <a:gd name="T31" fmla="*/ 2147483647 h 353"/>
              <a:gd name="T32" fmla="*/ 2147483647 w 334"/>
              <a:gd name="T33" fmla="*/ 2147483647 h 353"/>
              <a:gd name="T34" fmla="*/ 2147483647 w 334"/>
              <a:gd name="T35" fmla="*/ 2147483647 h 353"/>
              <a:gd name="T36" fmla="*/ 2147483647 w 334"/>
              <a:gd name="T37" fmla="*/ 2147483647 h 353"/>
              <a:gd name="T38" fmla="*/ 2147483647 w 334"/>
              <a:gd name="T39" fmla="*/ 2147483647 h 353"/>
              <a:gd name="T40" fmla="*/ 2147483647 w 334"/>
              <a:gd name="T41" fmla="*/ 2147483647 h 353"/>
              <a:gd name="T42" fmla="*/ 2147483647 w 334"/>
              <a:gd name="T43" fmla="*/ 2147483647 h 353"/>
              <a:gd name="T44" fmla="*/ 2147483647 w 334"/>
              <a:gd name="T45" fmla="*/ 2147483647 h 353"/>
              <a:gd name="T46" fmla="*/ 2147483647 w 334"/>
              <a:gd name="T47" fmla="*/ 2147483647 h 353"/>
              <a:gd name="T48" fmla="*/ 0 w 334"/>
              <a:gd name="T49" fmla="*/ 2147483647 h 353"/>
              <a:gd name="T50" fmla="*/ 2147483647 w 334"/>
              <a:gd name="T51" fmla="*/ 2147483647 h 353"/>
              <a:gd name="T52" fmla="*/ 2147483647 w 334"/>
              <a:gd name="T53" fmla="*/ 2147483647 h 353"/>
              <a:gd name="T54" fmla="*/ 2147483647 w 334"/>
              <a:gd name="T55" fmla="*/ 2147483647 h 353"/>
              <a:gd name="T56" fmla="*/ 2147483647 w 334"/>
              <a:gd name="T57" fmla="*/ 2147483647 h 353"/>
              <a:gd name="T58" fmla="*/ 2147483647 w 334"/>
              <a:gd name="T59" fmla="*/ 2147483647 h 353"/>
              <a:gd name="T60" fmla="*/ 2147483647 w 334"/>
              <a:gd name="T61" fmla="*/ 2147483647 h 353"/>
              <a:gd name="T62" fmla="*/ 2147483647 w 334"/>
              <a:gd name="T63" fmla="*/ 2147483647 h 353"/>
              <a:gd name="T64" fmla="*/ 2147483647 w 334"/>
              <a:gd name="T65" fmla="*/ 2147483647 h 353"/>
              <a:gd name="T66" fmla="*/ 2147483647 w 334"/>
              <a:gd name="T67" fmla="*/ 2147483647 h 353"/>
              <a:gd name="T68" fmla="*/ 2147483647 w 334"/>
              <a:gd name="T69" fmla="*/ 2147483647 h 353"/>
              <a:gd name="T70" fmla="*/ 2147483647 w 334"/>
              <a:gd name="T71" fmla="*/ 2147483647 h 3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4"/>
              <a:gd name="T109" fmla="*/ 0 h 353"/>
              <a:gd name="T110" fmla="*/ 334 w 334"/>
              <a:gd name="T111" fmla="*/ 353 h 3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4" h="353">
                <a:moveTo>
                  <a:pt x="150" y="99"/>
                </a:moveTo>
                <a:lnTo>
                  <a:pt x="169" y="89"/>
                </a:lnTo>
                <a:lnTo>
                  <a:pt x="176" y="55"/>
                </a:lnTo>
                <a:lnTo>
                  <a:pt x="216" y="30"/>
                </a:lnTo>
                <a:lnTo>
                  <a:pt x="224" y="8"/>
                </a:lnTo>
                <a:lnTo>
                  <a:pt x="235" y="0"/>
                </a:lnTo>
                <a:lnTo>
                  <a:pt x="242" y="15"/>
                </a:lnTo>
                <a:lnTo>
                  <a:pt x="224" y="63"/>
                </a:lnTo>
                <a:lnTo>
                  <a:pt x="254" y="59"/>
                </a:lnTo>
                <a:lnTo>
                  <a:pt x="272" y="85"/>
                </a:lnTo>
                <a:lnTo>
                  <a:pt x="257" y="121"/>
                </a:lnTo>
                <a:lnTo>
                  <a:pt x="268" y="181"/>
                </a:lnTo>
                <a:lnTo>
                  <a:pt x="301" y="187"/>
                </a:lnTo>
                <a:lnTo>
                  <a:pt x="334" y="235"/>
                </a:lnTo>
                <a:lnTo>
                  <a:pt x="319" y="272"/>
                </a:lnTo>
                <a:lnTo>
                  <a:pt x="272" y="294"/>
                </a:lnTo>
                <a:lnTo>
                  <a:pt x="305" y="323"/>
                </a:lnTo>
                <a:lnTo>
                  <a:pt x="286" y="346"/>
                </a:lnTo>
                <a:lnTo>
                  <a:pt x="242" y="349"/>
                </a:lnTo>
                <a:lnTo>
                  <a:pt x="224" y="342"/>
                </a:lnTo>
                <a:lnTo>
                  <a:pt x="210" y="353"/>
                </a:lnTo>
                <a:lnTo>
                  <a:pt x="147" y="349"/>
                </a:lnTo>
                <a:lnTo>
                  <a:pt x="125" y="331"/>
                </a:lnTo>
                <a:lnTo>
                  <a:pt x="51" y="353"/>
                </a:lnTo>
                <a:lnTo>
                  <a:pt x="0" y="338"/>
                </a:lnTo>
                <a:lnTo>
                  <a:pt x="3" y="327"/>
                </a:lnTo>
                <a:lnTo>
                  <a:pt x="25" y="320"/>
                </a:lnTo>
                <a:lnTo>
                  <a:pt x="48" y="291"/>
                </a:lnTo>
                <a:lnTo>
                  <a:pt x="96" y="276"/>
                </a:lnTo>
                <a:lnTo>
                  <a:pt x="128" y="243"/>
                </a:lnTo>
                <a:lnTo>
                  <a:pt x="128" y="231"/>
                </a:lnTo>
                <a:lnTo>
                  <a:pt x="147" y="203"/>
                </a:lnTo>
                <a:lnTo>
                  <a:pt x="144" y="184"/>
                </a:lnTo>
                <a:lnTo>
                  <a:pt x="162" y="181"/>
                </a:lnTo>
                <a:lnTo>
                  <a:pt x="144" y="140"/>
                </a:lnTo>
                <a:lnTo>
                  <a:pt x="150" y="99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79" name="Freeform 45"/>
          <p:cNvSpPr>
            <a:spLocks/>
          </p:cNvSpPr>
          <p:nvPr/>
        </p:nvSpPr>
        <p:spPr bwMode="auto">
          <a:xfrm>
            <a:off x="4635500" y="3670300"/>
            <a:ext cx="268288" cy="547688"/>
          </a:xfrm>
          <a:custGeom>
            <a:avLst/>
            <a:gdLst>
              <a:gd name="T0" fmla="*/ 2147483647 w 169"/>
              <a:gd name="T1" fmla="*/ 2147483647 h 345"/>
              <a:gd name="T2" fmla="*/ 2147483647 w 169"/>
              <a:gd name="T3" fmla="*/ 2147483647 h 345"/>
              <a:gd name="T4" fmla="*/ 2147483647 w 169"/>
              <a:gd name="T5" fmla="*/ 2147483647 h 345"/>
              <a:gd name="T6" fmla="*/ 2147483647 w 169"/>
              <a:gd name="T7" fmla="*/ 2147483647 h 345"/>
              <a:gd name="T8" fmla="*/ 2147483647 w 169"/>
              <a:gd name="T9" fmla="*/ 2147483647 h 345"/>
              <a:gd name="T10" fmla="*/ 2147483647 w 169"/>
              <a:gd name="T11" fmla="*/ 2147483647 h 345"/>
              <a:gd name="T12" fmla="*/ 2147483647 w 169"/>
              <a:gd name="T13" fmla="*/ 2147483647 h 345"/>
              <a:gd name="T14" fmla="*/ 0 w 169"/>
              <a:gd name="T15" fmla="*/ 2147483647 h 345"/>
              <a:gd name="T16" fmla="*/ 0 w 169"/>
              <a:gd name="T17" fmla="*/ 2147483647 h 345"/>
              <a:gd name="T18" fmla="*/ 2147483647 w 169"/>
              <a:gd name="T19" fmla="*/ 2147483647 h 345"/>
              <a:gd name="T20" fmla="*/ 2147483647 w 169"/>
              <a:gd name="T21" fmla="*/ 2147483647 h 345"/>
              <a:gd name="T22" fmla="*/ 2147483647 w 169"/>
              <a:gd name="T23" fmla="*/ 2147483647 h 345"/>
              <a:gd name="T24" fmla="*/ 2147483647 w 169"/>
              <a:gd name="T25" fmla="*/ 2147483647 h 345"/>
              <a:gd name="T26" fmla="*/ 2147483647 w 169"/>
              <a:gd name="T27" fmla="*/ 2147483647 h 345"/>
              <a:gd name="T28" fmla="*/ 2147483647 w 169"/>
              <a:gd name="T29" fmla="*/ 2147483647 h 345"/>
              <a:gd name="T30" fmla="*/ 2147483647 w 169"/>
              <a:gd name="T31" fmla="*/ 0 h 345"/>
              <a:gd name="T32" fmla="*/ 2147483647 w 169"/>
              <a:gd name="T33" fmla="*/ 2147483647 h 345"/>
              <a:gd name="T34" fmla="*/ 2147483647 w 169"/>
              <a:gd name="T35" fmla="*/ 2147483647 h 345"/>
              <a:gd name="T36" fmla="*/ 2147483647 w 169"/>
              <a:gd name="T37" fmla="*/ 2147483647 h 345"/>
              <a:gd name="T38" fmla="*/ 2147483647 w 169"/>
              <a:gd name="T39" fmla="*/ 2147483647 h 345"/>
              <a:gd name="T40" fmla="*/ 2147483647 w 169"/>
              <a:gd name="T41" fmla="*/ 2147483647 h 345"/>
              <a:gd name="T42" fmla="*/ 2147483647 w 169"/>
              <a:gd name="T43" fmla="*/ 2147483647 h 345"/>
              <a:gd name="T44" fmla="*/ 2147483647 w 169"/>
              <a:gd name="T45" fmla="*/ 2147483647 h 345"/>
              <a:gd name="T46" fmla="*/ 2147483647 w 169"/>
              <a:gd name="T47" fmla="*/ 2147483647 h 345"/>
              <a:gd name="T48" fmla="*/ 2147483647 w 169"/>
              <a:gd name="T49" fmla="*/ 2147483647 h 345"/>
              <a:gd name="T50" fmla="*/ 2147483647 w 169"/>
              <a:gd name="T51" fmla="*/ 2147483647 h 345"/>
              <a:gd name="T52" fmla="*/ 2147483647 w 169"/>
              <a:gd name="T53" fmla="*/ 2147483647 h 345"/>
              <a:gd name="T54" fmla="*/ 2147483647 w 169"/>
              <a:gd name="T55" fmla="*/ 2147483647 h 345"/>
              <a:gd name="T56" fmla="*/ 2147483647 w 169"/>
              <a:gd name="T57" fmla="*/ 2147483647 h 345"/>
              <a:gd name="T58" fmla="*/ 2147483647 w 169"/>
              <a:gd name="T59" fmla="*/ 2147483647 h 345"/>
              <a:gd name="T60" fmla="*/ 2147483647 w 169"/>
              <a:gd name="T61" fmla="*/ 2147483647 h 345"/>
              <a:gd name="T62" fmla="*/ 2147483647 w 169"/>
              <a:gd name="T63" fmla="*/ 2147483647 h 3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9"/>
              <a:gd name="T97" fmla="*/ 0 h 345"/>
              <a:gd name="T98" fmla="*/ 169 w 169"/>
              <a:gd name="T99" fmla="*/ 345 h 3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9" h="345">
                <a:moveTo>
                  <a:pt x="81" y="345"/>
                </a:moveTo>
                <a:lnTo>
                  <a:pt x="70" y="301"/>
                </a:lnTo>
                <a:lnTo>
                  <a:pt x="84" y="268"/>
                </a:lnTo>
                <a:lnTo>
                  <a:pt x="48" y="287"/>
                </a:lnTo>
                <a:lnTo>
                  <a:pt x="22" y="261"/>
                </a:lnTo>
                <a:lnTo>
                  <a:pt x="26" y="210"/>
                </a:lnTo>
                <a:lnTo>
                  <a:pt x="15" y="169"/>
                </a:lnTo>
                <a:lnTo>
                  <a:pt x="0" y="173"/>
                </a:lnTo>
                <a:lnTo>
                  <a:pt x="0" y="147"/>
                </a:lnTo>
                <a:lnTo>
                  <a:pt x="22" y="114"/>
                </a:lnTo>
                <a:lnTo>
                  <a:pt x="15" y="100"/>
                </a:lnTo>
                <a:lnTo>
                  <a:pt x="33" y="56"/>
                </a:lnTo>
                <a:lnTo>
                  <a:pt x="52" y="52"/>
                </a:lnTo>
                <a:lnTo>
                  <a:pt x="37" y="40"/>
                </a:lnTo>
                <a:lnTo>
                  <a:pt x="52" y="4"/>
                </a:lnTo>
                <a:lnTo>
                  <a:pt x="62" y="0"/>
                </a:lnTo>
                <a:lnTo>
                  <a:pt x="132" y="18"/>
                </a:lnTo>
                <a:lnTo>
                  <a:pt x="125" y="40"/>
                </a:lnTo>
                <a:lnTo>
                  <a:pt x="103" y="44"/>
                </a:lnTo>
                <a:lnTo>
                  <a:pt x="92" y="78"/>
                </a:lnTo>
                <a:lnTo>
                  <a:pt x="110" y="74"/>
                </a:lnTo>
                <a:lnTo>
                  <a:pt x="114" y="88"/>
                </a:lnTo>
                <a:lnTo>
                  <a:pt x="140" y="88"/>
                </a:lnTo>
                <a:lnTo>
                  <a:pt x="162" y="114"/>
                </a:lnTo>
                <a:lnTo>
                  <a:pt x="110" y="202"/>
                </a:lnTo>
                <a:lnTo>
                  <a:pt x="154" y="213"/>
                </a:lnTo>
                <a:lnTo>
                  <a:pt x="169" y="246"/>
                </a:lnTo>
                <a:lnTo>
                  <a:pt x="158" y="254"/>
                </a:lnTo>
                <a:lnTo>
                  <a:pt x="150" y="276"/>
                </a:lnTo>
                <a:lnTo>
                  <a:pt x="110" y="301"/>
                </a:lnTo>
                <a:lnTo>
                  <a:pt x="103" y="335"/>
                </a:lnTo>
                <a:lnTo>
                  <a:pt x="81" y="3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0" name="Freeform 46"/>
          <p:cNvSpPr>
            <a:spLocks/>
          </p:cNvSpPr>
          <p:nvPr/>
        </p:nvSpPr>
        <p:spPr bwMode="auto">
          <a:xfrm>
            <a:off x="4635500" y="3670300"/>
            <a:ext cx="268288" cy="547688"/>
          </a:xfrm>
          <a:custGeom>
            <a:avLst/>
            <a:gdLst>
              <a:gd name="T0" fmla="*/ 2147483647 w 169"/>
              <a:gd name="T1" fmla="*/ 2147483647 h 345"/>
              <a:gd name="T2" fmla="*/ 2147483647 w 169"/>
              <a:gd name="T3" fmla="*/ 2147483647 h 345"/>
              <a:gd name="T4" fmla="*/ 2147483647 w 169"/>
              <a:gd name="T5" fmla="*/ 2147483647 h 345"/>
              <a:gd name="T6" fmla="*/ 2147483647 w 169"/>
              <a:gd name="T7" fmla="*/ 2147483647 h 345"/>
              <a:gd name="T8" fmla="*/ 2147483647 w 169"/>
              <a:gd name="T9" fmla="*/ 2147483647 h 345"/>
              <a:gd name="T10" fmla="*/ 2147483647 w 169"/>
              <a:gd name="T11" fmla="*/ 2147483647 h 345"/>
              <a:gd name="T12" fmla="*/ 2147483647 w 169"/>
              <a:gd name="T13" fmla="*/ 2147483647 h 345"/>
              <a:gd name="T14" fmla="*/ 0 w 169"/>
              <a:gd name="T15" fmla="*/ 2147483647 h 345"/>
              <a:gd name="T16" fmla="*/ 0 w 169"/>
              <a:gd name="T17" fmla="*/ 2147483647 h 345"/>
              <a:gd name="T18" fmla="*/ 2147483647 w 169"/>
              <a:gd name="T19" fmla="*/ 2147483647 h 345"/>
              <a:gd name="T20" fmla="*/ 2147483647 w 169"/>
              <a:gd name="T21" fmla="*/ 2147483647 h 345"/>
              <a:gd name="T22" fmla="*/ 2147483647 w 169"/>
              <a:gd name="T23" fmla="*/ 2147483647 h 345"/>
              <a:gd name="T24" fmla="*/ 2147483647 w 169"/>
              <a:gd name="T25" fmla="*/ 2147483647 h 345"/>
              <a:gd name="T26" fmla="*/ 2147483647 w 169"/>
              <a:gd name="T27" fmla="*/ 2147483647 h 345"/>
              <a:gd name="T28" fmla="*/ 2147483647 w 169"/>
              <a:gd name="T29" fmla="*/ 2147483647 h 345"/>
              <a:gd name="T30" fmla="*/ 2147483647 w 169"/>
              <a:gd name="T31" fmla="*/ 0 h 345"/>
              <a:gd name="T32" fmla="*/ 2147483647 w 169"/>
              <a:gd name="T33" fmla="*/ 2147483647 h 345"/>
              <a:gd name="T34" fmla="*/ 2147483647 w 169"/>
              <a:gd name="T35" fmla="*/ 2147483647 h 345"/>
              <a:gd name="T36" fmla="*/ 2147483647 w 169"/>
              <a:gd name="T37" fmla="*/ 2147483647 h 345"/>
              <a:gd name="T38" fmla="*/ 2147483647 w 169"/>
              <a:gd name="T39" fmla="*/ 2147483647 h 345"/>
              <a:gd name="T40" fmla="*/ 2147483647 w 169"/>
              <a:gd name="T41" fmla="*/ 2147483647 h 345"/>
              <a:gd name="T42" fmla="*/ 2147483647 w 169"/>
              <a:gd name="T43" fmla="*/ 2147483647 h 345"/>
              <a:gd name="T44" fmla="*/ 2147483647 w 169"/>
              <a:gd name="T45" fmla="*/ 2147483647 h 345"/>
              <a:gd name="T46" fmla="*/ 2147483647 w 169"/>
              <a:gd name="T47" fmla="*/ 2147483647 h 345"/>
              <a:gd name="T48" fmla="*/ 2147483647 w 169"/>
              <a:gd name="T49" fmla="*/ 2147483647 h 345"/>
              <a:gd name="T50" fmla="*/ 2147483647 w 169"/>
              <a:gd name="T51" fmla="*/ 2147483647 h 345"/>
              <a:gd name="T52" fmla="*/ 2147483647 w 169"/>
              <a:gd name="T53" fmla="*/ 2147483647 h 345"/>
              <a:gd name="T54" fmla="*/ 2147483647 w 169"/>
              <a:gd name="T55" fmla="*/ 2147483647 h 345"/>
              <a:gd name="T56" fmla="*/ 2147483647 w 169"/>
              <a:gd name="T57" fmla="*/ 2147483647 h 345"/>
              <a:gd name="T58" fmla="*/ 2147483647 w 169"/>
              <a:gd name="T59" fmla="*/ 2147483647 h 345"/>
              <a:gd name="T60" fmla="*/ 2147483647 w 169"/>
              <a:gd name="T61" fmla="*/ 2147483647 h 345"/>
              <a:gd name="T62" fmla="*/ 2147483647 w 169"/>
              <a:gd name="T63" fmla="*/ 2147483647 h 3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9"/>
              <a:gd name="T97" fmla="*/ 0 h 345"/>
              <a:gd name="T98" fmla="*/ 169 w 169"/>
              <a:gd name="T99" fmla="*/ 345 h 3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9" h="345">
                <a:moveTo>
                  <a:pt x="81" y="345"/>
                </a:moveTo>
                <a:lnTo>
                  <a:pt x="70" y="301"/>
                </a:lnTo>
                <a:lnTo>
                  <a:pt x="84" y="268"/>
                </a:lnTo>
                <a:lnTo>
                  <a:pt x="48" y="287"/>
                </a:lnTo>
                <a:lnTo>
                  <a:pt x="22" y="261"/>
                </a:lnTo>
                <a:lnTo>
                  <a:pt x="26" y="210"/>
                </a:lnTo>
                <a:lnTo>
                  <a:pt x="15" y="169"/>
                </a:lnTo>
                <a:lnTo>
                  <a:pt x="0" y="173"/>
                </a:lnTo>
                <a:lnTo>
                  <a:pt x="0" y="147"/>
                </a:lnTo>
                <a:lnTo>
                  <a:pt x="22" y="114"/>
                </a:lnTo>
                <a:lnTo>
                  <a:pt x="15" y="100"/>
                </a:lnTo>
                <a:lnTo>
                  <a:pt x="33" y="56"/>
                </a:lnTo>
                <a:lnTo>
                  <a:pt x="52" y="52"/>
                </a:lnTo>
                <a:lnTo>
                  <a:pt x="37" y="40"/>
                </a:lnTo>
                <a:lnTo>
                  <a:pt x="52" y="4"/>
                </a:lnTo>
                <a:lnTo>
                  <a:pt x="62" y="0"/>
                </a:lnTo>
                <a:lnTo>
                  <a:pt x="132" y="18"/>
                </a:lnTo>
                <a:lnTo>
                  <a:pt x="125" y="40"/>
                </a:lnTo>
                <a:lnTo>
                  <a:pt x="103" y="44"/>
                </a:lnTo>
                <a:lnTo>
                  <a:pt x="92" y="78"/>
                </a:lnTo>
                <a:lnTo>
                  <a:pt x="110" y="74"/>
                </a:lnTo>
                <a:lnTo>
                  <a:pt x="114" y="88"/>
                </a:lnTo>
                <a:lnTo>
                  <a:pt x="140" y="88"/>
                </a:lnTo>
                <a:lnTo>
                  <a:pt x="162" y="114"/>
                </a:lnTo>
                <a:lnTo>
                  <a:pt x="110" y="202"/>
                </a:lnTo>
                <a:lnTo>
                  <a:pt x="154" y="213"/>
                </a:lnTo>
                <a:lnTo>
                  <a:pt x="169" y="246"/>
                </a:lnTo>
                <a:lnTo>
                  <a:pt x="158" y="254"/>
                </a:lnTo>
                <a:lnTo>
                  <a:pt x="150" y="276"/>
                </a:lnTo>
                <a:lnTo>
                  <a:pt x="110" y="301"/>
                </a:lnTo>
                <a:lnTo>
                  <a:pt x="103" y="335"/>
                </a:lnTo>
                <a:lnTo>
                  <a:pt x="81" y="345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1" name="Freeform 47"/>
          <p:cNvSpPr>
            <a:spLocks/>
          </p:cNvSpPr>
          <p:nvPr/>
        </p:nvSpPr>
        <p:spPr bwMode="auto">
          <a:xfrm>
            <a:off x="3679825" y="5414963"/>
            <a:ext cx="431800" cy="628650"/>
          </a:xfrm>
          <a:custGeom>
            <a:avLst/>
            <a:gdLst>
              <a:gd name="T0" fmla="*/ 2147483647 w 272"/>
              <a:gd name="T1" fmla="*/ 0 h 396"/>
              <a:gd name="T2" fmla="*/ 2147483647 w 272"/>
              <a:gd name="T3" fmla="*/ 2147483647 h 396"/>
              <a:gd name="T4" fmla="*/ 2147483647 w 272"/>
              <a:gd name="T5" fmla="*/ 2147483647 h 396"/>
              <a:gd name="T6" fmla="*/ 0 w 272"/>
              <a:gd name="T7" fmla="*/ 2147483647 h 396"/>
              <a:gd name="T8" fmla="*/ 2147483647 w 272"/>
              <a:gd name="T9" fmla="*/ 2147483647 h 396"/>
              <a:gd name="T10" fmla="*/ 2147483647 w 272"/>
              <a:gd name="T11" fmla="*/ 2147483647 h 396"/>
              <a:gd name="T12" fmla="*/ 2147483647 w 272"/>
              <a:gd name="T13" fmla="*/ 2147483647 h 396"/>
              <a:gd name="T14" fmla="*/ 2147483647 w 272"/>
              <a:gd name="T15" fmla="*/ 2147483647 h 396"/>
              <a:gd name="T16" fmla="*/ 2147483647 w 272"/>
              <a:gd name="T17" fmla="*/ 2147483647 h 396"/>
              <a:gd name="T18" fmla="*/ 2147483647 w 272"/>
              <a:gd name="T19" fmla="*/ 2147483647 h 396"/>
              <a:gd name="T20" fmla="*/ 2147483647 w 272"/>
              <a:gd name="T21" fmla="*/ 2147483647 h 396"/>
              <a:gd name="T22" fmla="*/ 2147483647 w 272"/>
              <a:gd name="T23" fmla="*/ 2147483647 h 396"/>
              <a:gd name="T24" fmla="*/ 2147483647 w 272"/>
              <a:gd name="T25" fmla="*/ 2147483647 h 396"/>
              <a:gd name="T26" fmla="*/ 2147483647 w 272"/>
              <a:gd name="T27" fmla="*/ 2147483647 h 396"/>
              <a:gd name="T28" fmla="*/ 2147483647 w 272"/>
              <a:gd name="T29" fmla="*/ 2147483647 h 396"/>
              <a:gd name="T30" fmla="*/ 2147483647 w 272"/>
              <a:gd name="T31" fmla="*/ 2147483647 h 396"/>
              <a:gd name="T32" fmla="*/ 2147483647 w 272"/>
              <a:gd name="T33" fmla="*/ 2147483647 h 396"/>
              <a:gd name="T34" fmla="*/ 2147483647 w 272"/>
              <a:gd name="T35" fmla="*/ 2147483647 h 396"/>
              <a:gd name="T36" fmla="*/ 2147483647 w 272"/>
              <a:gd name="T37" fmla="*/ 2147483647 h 396"/>
              <a:gd name="T38" fmla="*/ 2147483647 w 272"/>
              <a:gd name="T39" fmla="*/ 2147483647 h 396"/>
              <a:gd name="T40" fmla="*/ 2147483647 w 272"/>
              <a:gd name="T41" fmla="*/ 2147483647 h 396"/>
              <a:gd name="T42" fmla="*/ 2147483647 w 272"/>
              <a:gd name="T43" fmla="*/ 0 h 3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2"/>
              <a:gd name="T67" fmla="*/ 0 h 396"/>
              <a:gd name="T68" fmla="*/ 272 w 272"/>
              <a:gd name="T69" fmla="*/ 396 h 39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2" h="396">
                <a:moveTo>
                  <a:pt x="139" y="0"/>
                </a:moveTo>
                <a:lnTo>
                  <a:pt x="117" y="44"/>
                </a:lnTo>
                <a:lnTo>
                  <a:pt x="113" y="120"/>
                </a:lnTo>
                <a:lnTo>
                  <a:pt x="0" y="242"/>
                </a:lnTo>
                <a:lnTo>
                  <a:pt x="33" y="297"/>
                </a:lnTo>
                <a:lnTo>
                  <a:pt x="11" y="371"/>
                </a:lnTo>
                <a:lnTo>
                  <a:pt x="40" y="396"/>
                </a:lnTo>
                <a:lnTo>
                  <a:pt x="129" y="382"/>
                </a:lnTo>
                <a:lnTo>
                  <a:pt x="125" y="360"/>
                </a:lnTo>
                <a:lnTo>
                  <a:pt x="154" y="330"/>
                </a:lnTo>
                <a:lnTo>
                  <a:pt x="154" y="308"/>
                </a:lnTo>
                <a:lnTo>
                  <a:pt x="183" y="250"/>
                </a:lnTo>
                <a:lnTo>
                  <a:pt x="173" y="216"/>
                </a:lnTo>
                <a:lnTo>
                  <a:pt x="209" y="180"/>
                </a:lnTo>
                <a:lnTo>
                  <a:pt x="216" y="146"/>
                </a:lnTo>
                <a:lnTo>
                  <a:pt x="272" y="88"/>
                </a:lnTo>
                <a:lnTo>
                  <a:pt x="246" y="32"/>
                </a:lnTo>
                <a:lnTo>
                  <a:pt x="216" y="40"/>
                </a:lnTo>
                <a:lnTo>
                  <a:pt x="173" y="25"/>
                </a:lnTo>
                <a:lnTo>
                  <a:pt x="183" y="10"/>
                </a:lnTo>
                <a:lnTo>
                  <a:pt x="187" y="3"/>
                </a:lnTo>
                <a:lnTo>
                  <a:pt x="13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2" name="Freeform 48"/>
          <p:cNvSpPr>
            <a:spLocks/>
          </p:cNvSpPr>
          <p:nvPr/>
        </p:nvSpPr>
        <p:spPr bwMode="auto">
          <a:xfrm>
            <a:off x="3679825" y="5414963"/>
            <a:ext cx="431800" cy="628650"/>
          </a:xfrm>
          <a:custGeom>
            <a:avLst/>
            <a:gdLst>
              <a:gd name="T0" fmla="*/ 2147483647 w 272"/>
              <a:gd name="T1" fmla="*/ 0 h 396"/>
              <a:gd name="T2" fmla="*/ 2147483647 w 272"/>
              <a:gd name="T3" fmla="*/ 2147483647 h 396"/>
              <a:gd name="T4" fmla="*/ 2147483647 w 272"/>
              <a:gd name="T5" fmla="*/ 2147483647 h 396"/>
              <a:gd name="T6" fmla="*/ 0 w 272"/>
              <a:gd name="T7" fmla="*/ 2147483647 h 396"/>
              <a:gd name="T8" fmla="*/ 2147483647 w 272"/>
              <a:gd name="T9" fmla="*/ 2147483647 h 396"/>
              <a:gd name="T10" fmla="*/ 2147483647 w 272"/>
              <a:gd name="T11" fmla="*/ 2147483647 h 396"/>
              <a:gd name="T12" fmla="*/ 2147483647 w 272"/>
              <a:gd name="T13" fmla="*/ 2147483647 h 396"/>
              <a:gd name="T14" fmla="*/ 2147483647 w 272"/>
              <a:gd name="T15" fmla="*/ 2147483647 h 396"/>
              <a:gd name="T16" fmla="*/ 2147483647 w 272"/>
              <a:gd name="T17" fmla="*/ 2147483647 h 396"/>
              <a:gd name="T18" fmla="*/ 2147483647 w 272"/>
              <a:gd name="T19" fmla="*/ 2147483647 h 396"/>
              <a:gd name="T20" fmla="*/ 2147483647 w 272"/>
              <a:gd name="T21" fmla="*/ 2147483647 h 396"/>
              <a:gd name="T22" fmla="*/ 2147483647 w 272"/>
              <a:gd name="T23" fmla="*/ 2147483647 h 396"/>
              <a:gd name="T24" fmla="*/ 2147483647 w 272"/>
              <a:gd name="T25" fmla="*/ 2147483647 h 396"/>
              <a:gd name="T26" fmla="*/ 2147483647 w 272"/>
              <a:gd name="T27" fmla="*/ 2147483647 h 396"/>
              <a:gd name="T28" fmla="*/ 2147483647 w 272"/>
              <a:gd name="T29" fmla="*/ 2147483647 h 396"/>
              <a:gd name="T30" fmla="*/ 2147483647 w 272"/>
              <a:gd name="T31" fmla="*/ 2147483647 h 396"/>
              <a:gd name="T32" fmla="*/ 2147483647 w 272"/>
              <a:gd name="T33" fmla="*/ 2147483647 h 396"/>
              <a:gd name="T34" fmla="*/ 2147483647 w 272"/>
              <a:gd name="T35" fmla="*/ 2147483647 h 396"/>
              <a:gd name="T36" fmla="*/ 2147483647 w 272"/>
              <a:gd name="T37" fmla="*/ 2147483647 h 396"/>
              <a:gd name="T38" fmla="*/ 2147483647 w 272"/>
              <a:gd name="T39" fmla="*/ 2147483647 h 396"/>
              <a:gd name="T40" fmla="*/ 2147483647 w 272"/>
              <a:gd name="T41" fmla="*/ 2147483647 h 396"/>
              <a:gd name="T42" fmla="*/ 2147483647 w 272"/>
              <a:gd name="T43" fmla="*/ 0 h 3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2"/>
              <a:gd name="T67" fmla="*/ 0 h 396"/>
              <a:gd name="T68" fmla="*/ 272 w 272"/>
              <a:gd name="T69" fmla="*/ 396 h 39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2" h="396">
                <a:moveTo>
                  <a:pt x="139" y="0"/>
                </a:moveTo>
                <a:lnTo>
                  <a:pt x="117" y="44"/>
                </a:lnTo>
                <a:lnTo>
                  <a:pt x="113" y="120"/>
                </a:lnTo>
                <a:lnTo>
                  <a:pt x="0" y="242"/>
                </a:lnTo>
                <a:lnTo>
                  <a:pt x="33" y="297"/>
                </a:lnTo>
                <a:lnTo>
                  <a:pt x="11" y="371"/>
                </a:lnTo>
                <a:lnTo>
                  <a:pt x="40" y="396"/>
                </a:lnTo>
                <a:lnTo>
                  <a:pt x="129" y="382"/>
                </a:lnTo>
                <a:lnTo>
                  <a:pt x="125" y="360"/>
                </a:lnTo>
                <a:lnTo>
                  <a:pt x="154" y="330"/>
                </a:lnTo>
                <a:lnTo>
                  <a:pt x="154" y="308"/>
                </a:lnTo>
                <a:lnTo>
                  <a:pt x="183" y="250"/>
                </a:lnTo>
                <a:lnTo>
                  <a:pt x="173" y="216"/>
                </a:lnTo>
                <a:lnTo>
                  <a:pt x="209" y="180"/>
                </a:lnTo>
                <a:lnTo>
                  <a:pt x="216" y="146"/>
                </a:lnTo>
                <a:lnTo>
                  <a:pt x="272" y="88"/>
                </a:lnTo>
                <a:lnTo>
                  <a:pt x="246" y="32"/>
                </a:lnTo>
                <a:lnTo>
                  <a:pt x="216" y="40"/>
                </a:lnTo>
                <a:lnTo>
                  <a:pt x="173" y="25"/>
                </a:lnTo>
                <a:lnTo>
                  <a:pt x="183" y="10"/>
                </a:lnTo>
                <a:lnTo>
                  <a:pt x="187" y="3"/>
                </a:lnTo>
                <a:lnTo>
                  <a:pt x="139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3" name="Freeform 49"/>
          <p:cNvSpPr>
            <a:spLocks/>
          </p:cNvSpPr>
          <p:nvPr/>
        </p:nvSpPr>
        <p:spPr bwMode="auto">
          <a:xfrm>
            <a:off x="3878263" y="5286375"/>
            <a:ext cx="1060450" cy="962025"/>
          </a:xfrm>
          <a:custGeom>
            <a:avLst/>
            <a:gdLst>
              <a:gd name="T0" fmla="*/ 2147483647 w 668"/>
              <a:gd name="T1" fmla="*/ 2147483647 h 606"/>
              <a:gd name="T2" fmla="*/ 2147483647 w 668"/>
              <a:gd name="T3" fmla="*/ 2147483647 h 606"/>
              <a:gd name="T4" fmla="*/ 2147483647 w 668"/>
              <a:gd name="T5" fmla="*/ 2147483647 h 606"/>
              <a:gd name="T6" fmla="*/ 2147483647 w 668"/>
              <a:gd name="T7" fmla="*/ 2147483647 h 606"/>
              <a:gd name="T8" fmla="*/ 2147483647 w 668"/>
              <a:gd name="T9" fmla="*/ 2147483647 h 606"/>
              <a:gd name="T10" fmla="*/ 2147483647 w 668"/>
              <a:gd name="T11" fmla="*/ 2147483647 h 606"/>
              <a:gd name="T12" fmla="*/ 2147483647 w 668"/>
              <a:gd name="T13" fmla="*/ 2147483647 h 606"/>
              <a:gd name="T14" fmla="*/ 2147483647 w 668"/>
              <a:gd name="T15" fmla="*/ 2147483647 h 606"/>
              <a:gd name="T16" fmla="*/ 2147483647 w 668"/>
              <a:gd name="T17" fmla="*/ 2147483647 h 606"/>
              <a:gd name="T18" fmla="*/ 2147483647 w 668"/>
              <a:gd name="T19" fmla="*/ 2147483647 h 606"/>
              <a:gd name="T20" fmla="*/ 2147483647 w 668"/>
              <a:gd name="T21" fmla="*/ 2147483647 h 606"/>
              <a:gd name="T22" fmla="*/ 2147483647 w 668"/>
              <a:gd name="T23" fmla="*/ 2147483647 h 606"/>
              <a:gd name="T24" fmla="*/ 2147483647 w 668"/>
              <a:gd name="T25" fmla="*/ 2147483647 h 606"/>
              <a:gd name="T26" fmla="*/ 2147483647 w 668"/>
              <a:gd name="T27" fmla="*/ 2147483647 h 606"/>
              <a:gd name="T28" fmla="*/ 2147483647 w 668"/>
              <a:gd name="T29" fmla="*/ 2147483647 h 606"/>
              <a:gd name="T30" fmla="*/ 2147483647 w 668"/>
              <a:gd name="T31" fmla="*/ 2147483647 h 606"/>
              <a:gd name="T32" fmla="*/ 2147483647 w 668"/>
              <a:gd name="T33" fmla="*/ 2147483647 h 606"/>
              <a:gd name="T34" fmla="*/ 2147483647 w 668"/>
              <a:gd name="T35" fmla="*/ 2147483647 h 606"/>
              <a:gd name="T36" fmla="*/ 2147483647 w 668"/>
              <a:gd name="T37" fmla="*/ 2147483647 h 606"/>
              <a:gd name="T38" fmla="*/ 2147483647 w 668"/>
              <a:gd name="T39" fmla="*/ 2147483647 h 606"/>
              <a:gd name="T40" fmla="*/ 2147483647 w 668"/>
              <a:gd name="T41" fmla="*/ 2147483647 h 606"/>
              <a:gd name="T42" fmla="*/ 2147483647 w 668"/>
              <a:gd name="T43" fmla="*/ 2147483647 h 606"/>
              <a:gd name="T44" fmla="*/ 2147483647 w 668"/>
              <a:gd name="T45" fmla="*/ 2147483647 h 606"/>
              <a:gd name="T46" fmla="*/ 0 w 668"/>
              <a:gd name="T47" fmla="*/ 2147483647 h 606"/>
              <a:gd name="T48" fmla="*/ 2147483647 w 668"/>
              <a:gd name="T49" fmla="*/ 2147483647 h 606"/>
              <a:gd name="T50" fmla="*/ 2147483647 w 668"/>
              <a:gd name="T51" fmla="*/ 2147483647 h 606"/>
              <a:gd name="T52" fmla="*/ 2147483647 w 668"/>
              <a:gd name="T53" fmla="*/ 2147483647 h 606"/>
              <a:gd name="T54" fmla="*/ 2147483647 w 668"/>
              <a:gd name="T55" fmla="*/ 2147483647 h 606"/>
              <a:gd name="T56" fmla="*/ 2147483647 w 668"/>
              <a:gd name="T57" fmla="*/ 2147483647 h 606"/>
              <a:gd name="T58" fmla="*/ 2147483647 w 668"/>
              <a:gd name="T59" fmla="*/ 2147483647 h 606"/>
              <a:gd name="T60" fmla="*/ 2147483647 w 668"/>
              <a:gd name="T61" fmla="*/ 2147483647 h 606"/>
              <a:gd name="T62" fmla="*/ 2147483647 w 668"/>
              <a:gd name="T63" fmla="*/ 2147483647 h 606"/>
              <a:gd name="T64" fmla="*/ 2147483647 w 668"/>
              <a:gd name="T65" fmla="*/ 2147483647 h 606"/>
              <a:gd name="T66" fmla="*/ 2147483647 w 668"/>
              <a:gd name="T67" fmla="*/ 2147483647 h 606"/>
              <a:gd name="T68" fmla="*/ 2147483647 w 668"/>
              <a:gd name="T69" fmla="*/ 2147483647 h 606"/>
              <a:gd name="T70" fmla="*/ 2147483647 w 668"/>
              <a:gd name="T71" fmla="*/ 2147483647 h 606"/>
              <a:gd name="T72" fmla="*/ 2147483647 w 668"/>
              <a:gd name="T73" fmla="*/ 2147483647 h 606"/>
              <a:gd name="T74" fmla="*/ 2147483647 w 668"/>
              <a:gd name="T75" fmla="*/ 2147483647 h 606"/>
              <a:gd name="T76" fmla="*/ 2147483647 w 668"/>
              <a:gd name="T77" fmla="*/ 2147483647 h 606"/>
              <a:gd name="T78" fmla="*/ 2147483647 w 668"/>
              <a:gd name="T79" fmla="*/ 0 h 606"/>
              <a:gd name="T80" fmla="*/ 2147483647 w 668"/>
              <a:gd name="T81" fmla="*/ 2147483647 h 606"/>
              <a:gd name="T82" fmla="*/ 2147483647 w 668"/>
              <a:gd name="T83" fmla="*/ 2147483647 h 606"/>
              <a:gd name="T84" fmla="*/ 2147483647 w 668"/>
              <a:gd name="T85" fmla="*/ 2147483647 h 606"/>
              <a:gd name="T86" fmla="*/ 2147483647 w 668"/>
              <a:gd name="T87" fmla="*/ 2147483647 h 606"/>
              <a:gd name="T88" fmla="*/ 2147483647 w 668"/>
              <a:gd name="T89" fmla="*/ 2147483647 h 60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68"/>
              <a:gd name="T136" fmla="*/ 0 h 606"/>
              <a:gd name="T137" fmla="*/ 668 w 668"/>
              <a:gd name="T138" fmla="*/ 606 h 60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68" h="606">
                <a:moveTo>
                  <a:pt x="430" y="99"/>
                </a:moveTo>
                <a:lnTo>
                  <a:pt x="459" y="106"/>
                </a:lnTo>
                <a:lnTo>
                  <a:pt x="470" y="132"/>
                </a:lnTo>
                <a:lnTo>
                  <a:pt x="499" y="154"/>
                </a:lnTo>
                <a:lnTo>
                  <a:pt x="529" y="154"/>
                </a:lnTo>
                <a:lnTo>
                  <a:pt x="539" y="176"/>
                </a:lnTo>
                <a:lnTo>
                  <a:pt x="577" y="191"/>
                </a:lnTo>
                <a:lnTo>
                  <a:pt x="609" y="227"/>
                </a:lnTo>
                <a:lnTo>
                  <a:pt x="661" y="235"/>
                </a:lnTo>
                <a:lnTo>
                  <a:pt x="668" y="261"/>
                </a:lnTo>
                <a:lnTo>
                  <a:pt x="650" y="279"/>
                </a:lnTo>
                <a:lnTo>
                  <a:pt x="517" y="331"/>
                </a:lnTo>
                <a:lnTo>
                  <a:pt x="426" y="437"/>
                </a:lnTo>
                <a:lnTo>
                  <a:pt x="455" y="485"/>
                </a:lnTo>
                <a:lnTo>
                  <a:pt x="426" y="485"/>
                </a:lnTo>
                <a:lnTo>
                  <a:pt x="378" y="540"/>
                </a:lnTo>
                <a:lnTo>
                  <a:pt x="312" y="551"/>
                </a:lnTo>
                <a:lnTo>
                  <a:pt x="286" y="580"/>
                </a:lnTo>
                <a:lnTo>
                  <a:pt x="239" y="606"/>
                </a:lnTo>
                <a:lnTo>
                  <a:pt x="143" y="562"/>
                </a:lnTo>
                <a:lnTo>
                  <a:pt x="32" y="588"/>
                </a:lnTo>
                <a:lnTo>
                  <a:pt x="26" y="507"/>
                </a:lnTo>
                <a:lnTo>
                  <a:pt x="4" y="463"/>
                </a:lnTo>
                <a:lnTo>
                  <a:pt x="0" y="441"/>
                </a:lnTo>
                <a:lnTo>
                  <a:pt x="29" y="415"/>
                </a:lnTo>
                <a:lnTo>
                  <a:pt x="29" y="389"/>
                </a:lnTo>
                <a:lnTo>
                  <a:pt x="58" y="331"/>
                </a:lnTo>
                <a:lnTo>
                  <a:pt x="48" y="293"/>
                </a:lnTo>
                <a:lnTo>
                  <a:pt x="84" y="257"/>
                </a:lnTo>
                <a:lnTo>
                  <a:pt x="91" y="227"/>
                </a:lnTo>
                <a:lnTo>
                  <a:pt x="147" y="173"/>
                </a:lnTo>
                <a:lnTo>
                  <a:pt x="121" y="113"/>
                </a:lnTo>
                <a:lnTo>
                  <a:pt x="91" y="121"/>
                </a:lnTo>
                <a:lnTo>
                  <a:pt x="48" y="103"/>
                </a:lnTo>
                <a:lnTo>
                  <a:pt x="62" y="84"/>
                </a:lnTo>
                <a:lnTo>
                  <a:pt x="14" y="81"/>
                </a:lnTo>
                <a:lnTo>
                  <a:pt x="7" y="22"/>
                </a:lnTo>
                <a:lnTo>
                  <a:pt x="32" y="14"/>
                </a:lnTo>
                <a:lnTo>
                  <a:pt x="66" y="18"/>
                </a:lnTo>
                <a:lnTo>
                  <a:pt x="103" y="0"/>
                </a:lnTo>
                <a:lnTo>
                  <a:pt x="246" y="51"/>
                </a:lnTo>
                <a:lnTo>
                  <a:pt x="268" y="44"/>
                </a:lnTo>
                <a:lnTo>
                  <a:pt x="319" y="62"/>
                </a:lnTo>
                <a:lnTo>
                  <a:pt x="334" y="88"/>
                </a:lnTo>
                <a:lnTo>
                  <a:pt x="430" y="99"/>
                </a:lnTo>
                <a:close/>
              </a:path>
            </a:pathLst>
          </a:custGeom>
          <a:solidFill>
            <a:srgbClr val="F9DD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4" name="Freeform 50"/>
          <p:cNvSpPr>
            <a:spLocks/>
          </p:cNvSpPr>
          <p:nvPr/>
        </p:nvSpPr>
        <p:spPr bwMode="auto">
          <a:xfrm>
            <a:off x="3878263" y="5286375"/>
            <a:ext cx="1060450" cy="962025"/>
          </a:xfrm>
          <a:custGeom>
            <a:avLst/>
            <a:gdLst>
              <a:gd name="T0" fmla="*/ 2147483647 w 668"/>
              <a:gd name="T1" fmla="*/ 2147483647 h 606"/>
              <a:gd name="T2" fmla="*/ 2147483647 w 668"/>
              <a:gd name="T3" fmla="*/ 2147483647 h 606"/>
              <a:gd name="T4" fmla="*/ 2147483647 w 668"/>
              <a:gd name="T5" fmla="*/ 2147483647 h 606"/>
              <a:gd name="T6" fmla="*/ 2147483647 w 668"/>
              <a:gd name="T7" fmla="*/ 2147483647 h 606"/>
              <a:gd name="T8" fmla="*/ 2147483647 w 668"/>
              <a:gd name="T9" fmla="*/ 2147483647 h 606"/>
              <a:gd name="T10" fmla="*/ 2147483647 w 668"/>
              <a:gd name="T11" fmla="*/ 2147483647 h 606"/>
              <a:gd name="T12" fmla="*/ 2147483647 w 668"/>
              <a:gd name="T13" fmla="*/ 2147483647 h 606"/>
              <a:gd name="T14" fmla="*/ 2147483647 w 668"/>
              <a:gd name="T15" fmla="*/ 2147483647 h 606"/>
              <a:gd name="T16" fmla="*/ 2147483647 w 668"/>
              <a:gd name="T17" fmla="*/ 2147483647 h 606"/>
              <a:gd name="T18" fmla="*/ 2147483647 w 668"/>
              <a:gd name="T19" fmla="*/ 2147483647 h 606"/>
              <a:gd name="T20" fmla="*/ 2147483647 w 668"/>
              <a:gd name="T21" fmla="*/ 2147483647 h 606"/>
              <a:gd name="T22" fmla="*/ 2147483647 w 668"/>
              <a:gd name="T23" fmla="*/ 2147483647 h 606"/>
              <a:gd name="T24" fmla="*/ 2147483647 w 668"/>
              <a:gd name="T25" fmla="*/ 2147483647 h 606"/>
              <a:gd name="T26" fmla="*/ 2147483647 w 668"/>
              <a:gd name="T27" fmla="*/ 2147483647 h 606"/>
              <a:gd name="T28" fmla="*/ 2147483647 w 668"/>
              <a:gd name="T29" fmla="*/ 2147483647 h 606"/>
              <a:gd name="T30" fmla="*/ 2147483647 w 668"/>
              <a:gd name="T31" fmla="*/ 2147483647 h 606"/>
              <a:gd name="T32" fmla="*/ 2147483647 w 668"/>
              <a:gd name="T33" fmla="*/ 2147483647 h 606"/>
              <a:gd name="T34" fmla="*/ 2147483647 w 668"/>
              <a:gd name="T35" fmla="*/ 2147483647 h 606"/>
              <a:gd name="T36" fmla="*/ 2147483647 w 668"/>
              <a:gd name="T37" fmla="*/ 2147483647 h 606"/>
              <a:gd name="T38" fmla="*/ 2147483647 w 668"/>
              <a:gd name="T39" fmla="*/ 2147483647 h 606"/>
              <a:gd name="T40" fmla="*/ 2147483647 w 668"/>
              <a:gd name="T41" fmla="*/ 2147483647 h 606"/>
              <a:gd name="T42" fmla="*/ 2147483647 w 668"/>
              <a:gd name="T43" fmla="*/ 2147483647 h 606"/>
              <a:gd name="T44" fmla="*/ 2147483647 w 668"/>
              <a:gd name="T45" fmla="*/ 2147483647 h 606"/>
              <a:gd name="T46" fmla="*/ 0 w 668"/>
              <a:gd name="T47" fmla="*/ 2147483647 h 606"/>
              <a:gd name="T48" fmla="*/ 2147483647 w 668"/>
              <a:gd name="T49" fmla="*/ 2147483647 h 606"/>
              <a:gd name="T50" fmla="*/ 2147483647 w 668"/>
              <a:gd name="T51" fmla="*/ 2147483647 h 606"/>
              <a:gd name="T52" fmla="*/ 2147483647 w 668"/>
              <a:gd name="T53" fmla="*/ 2147483647 h 606"/>
              <a:gd name="T54" fmla="*/ 2147483647 w 668"/>
              <a:gd name="T55" fmla="*/ 2147483647 h 606"/>
              <a:gd name="T56" fmla="*/ 2147483647 w 668"/>
              <a:gd name="T57" fmla="*/ 2147483647 h 606"/>
              <a:gd name="T58" fmla="*/ 2147483647 w 668"/>
              <a:gd name="T59" fmla="*/ 2147483647 h 606"/>
              <a:gd name="T60" fmla="*/ 2147483647 w 668"/>
              <a:gd name="T61" fmla="*/ 2147483647 h 606"/>
              <a:gd name="T62" fmla="*/ 2147483647 w 668"/>
              <a:gd name="T63" fmla="*/ 2147483647 h 606"/>
              <a:gd name="T64" fmla="*/ 2147483647 w 668"/>
              <a:gd name="T65" fmla="*/ 2147483647 h 606"/>
              <a:gd name="T66" fmla="*/ 2147483647 w 668"/>
              <a:gd name="T67" fmla="*/ 2147483647 h 606"/>
              <a:gd name="T68" fmla="*/ 2147483647 w 668"/>
              <a:gd name="T69" fmla="*/ 2147483647 h 606"/>
              <a:gd name="T70" fmla="*/ 2147483647 w 668"/>
              <a:gd name="T71" fmla="*/ 2147483647 h 606"/>
              <a:gd name="T72" fmla="*/ 2147483647 w 668"/>
              <a:gd name="T73" fmla="*/ 2147483647 h 606"/>
              <a:gd name="T74" fmla="*/ 2147483647 w 668"/>
              <a:gd name="T75" fmla="*/ 2147483647 h 606"/>
              <a:gd name="T76" fmla="*/ 2147483647 w 668"/>
              <a:gd name="T77" fmla="*/ 2147483647 h 606"/>
              <a:gd name="T78" fmla="*/ 2147483647 w 668"/>
              <a:gd name="T79" fmla="*/ 0 h 606"/>
              <a:gd name="T80" fmla="*/ 2147483647 w 668"/>
              <a:gd name="T81" fmla="*/ 2147483647 h 606"/>
              <a:gd name="T82" fmla="*/ 2147483647 w 668"/>
              <a:gd name="T83" fmla="*/ 2147483647 h 606"/>
              <a:gd name="T84" fmla="*/ 2147483647 w 668"/>
              <a:gd name="T85" fmla="*/ 2147483647 h 606"/>
              <a:gd name="T86" fmla="*/ 2147483647 w 668"/>
              <a:gd name="T87" fmla="*/ 2147483647 h 606"/>
              <a:gd name="T88" fmla="*/ 2147483647 w 668"/>
              <a:gd name="T89" fmla="*/ 2147483647 h 60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68"/>
              <a:gd name="T136" fmla="*/ 0 h 606"/>
              <a:gd name="T137" fmla="*/ 668 w 668"/>
              <a:gd name="T138" fmla="*/ 606 h 60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68" h="606">
                <a:moveTo>
                  <a:pt x="430" y="99"/>
                </a:moveTo>
                <a:lnTo>
                  <a:pt x="459" y="106"/>
                </a:lnTo>
                <a:lnTo>
                  <a:pt x="470" y="132"/>
                </a:lnTo>
                <a:lnTo>
                  <a:pt x="499" y="154"/>
                </a:lnTo>
                <a:lnTo>
                  <a:pt x="529" y="154"/>
                </a:lnTo>
                <a:lnTo>
                  <a:pt x="539" y="176"/>
                </a:lnTo>
                <a:lnTo>
                  <a:pt x="577" y="191"/>
                </a:lnTo>
                <a:lnTo>
                  <a:pt x="609" y="227"/>
                </a:lnTo>
                <a:lnTo>
                  <a:pt x="661" y="235"/>
                </a:lnTo>
                <a:lnTo>
                  <a:pt x="668" y="261"/>
                </a:lnTo>
                <a:lnTo>
                  <a:pt x="650" y="279"/>
                </a:lnTo>
                <a:lnTo>
                  <a:pt x="517" y="331"/>
                </a:lnTo>
                <a:lnTo>
                  <a:pt x="426" y="437"/>
                </a:lnTo>
                <a:lnTo>
                  <a:pt x="455" y="485"/>
                </a:lnTo>
                <a:lnTo>
                  <a:pt x="426" y="485"/>
                </a:lnTo>
                <a:lnTo>
                  <a:pt x="378" y="540"/>
                </a:lnTo>
                <a:lnTo>
                  <a:pt x="312" y="551"/>
                </a:lnTo>
                <a:lnTo>
                  <a:pt x="286" y="580"/>
                </a:lnTo>
                <a:lnTo>
                  <a:pt x="239" y="606"/>
                </a:lnTo>
                <a:lnTo>
                  <a:pt x="143" y="562"/>
                </a:lnTo>
                <a:lnTo>
                  <a:pt x="32" y="588"/>
                </a:lnTo>
                <a:lnTo>
                  <a:pt x="26" y="507"/>
                </a:lnTo>
                <a:lnTo>
                  <a:pt x="4" y="463"/>
                </a:lnTo>
                <a:lnTo>
                  <a:pt x="0" y="441"/>
                </a:lnTo>
                <a:lnTo>
                  <a:pt x="29" y="415"/>
                </a:lnTo>
                <a:lnTo>
                  <a:pt x="29" y="389"/>
                </a:lnTo>
                <a:lnTo>
                  <a:pt x="58" y="331"/>
                </a:lnTo>
                <a:lnTo>
                  <a:pt x="48" y="293"/>
                </a:lnTo>
                <a:lnTo>
                  <a:pt x="84" y="257"/>
                </a:lnTo>
                <a:lnTo>
                  <a:pt x="91" y="227"/>
                </a:lnTo>
                <a:lnTo>
                  <a:pt x="147" y="173"/>
                </a:lnTo>
                <a:lnTo>
                  <a:pt x="121" y="113"/>
                </a:lnTo>
                <a:lnTo>
                  <a:pt x="91" y="121"/>
                </a:lnTo>
                <a:lnTo>
                  <a:pt x="48" y="103"/>
                </a:lnTo>
                <a:lnTo>
                  <a:pt x="62" y="84"/>
                </a:lnTo>
                <a:lnTo>
                  <a:pt x="14" y="81"/>
                </a:lnTo>
                <a:lnTo>
                  <a:pt x="7" y="22"/>
                </a:lnTo>
                <a:lnTo>
                  <a:pt x="32" y="14"/>
                </a:lnTo>
                <a:lnTo>
                  <a:pt x="66" y="18"/>
                </a:lnTo>
                <a:lnTo>
                  <a:pt x="103" y="0"/>
                </a:lnTo>
                <a:lnTo>
                  <a:pt x="246" y="51"/>
                </a:lnTo>
                <a:lnTo>
                  <a:pt x="268" y="44"/>
                </a:lnTo>
                <a:lnTo>
                  <a:pt x="319" y="62"/>
                </a:lnTo>
                <a:lnTo>
                  <a:pt x="334" y="88"/>
                </a:lnTo>
                <a:lnTo>
                  <a:pt x="430" y="99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5" name="Freeform 51"/>
          <p:cNvSpPr>
            <a:spLocks/>
          </p:cNvSpPr>
          <p:nvPr/>
        </p:nvSpPr>
        <p:spPr bwMode="auto">
          <a:xfrm>
            <a:off x="4456113" y="4627563"/>
            <a:ext cx="973137" cy="1031875"/>
          </a:xfrm>
          <a:custGeom>
            <a:avLst/>
            <a:gdLst>
              <a:gd name="T0" fmla="*/ 2147483647 w 613"/>
              <a:gd name="T1" fmla="*/ 2147483647 h 650"/>
              <a:gd name="T2" fmla="*/ 2147483647 w 613"/>
              <a:gd name="T3" fmla="*/ 2147483647 h 650"/>
              <a:gd name="T4" fmla="*/ 2147483647 w 613"/>
              <a:gd name="T5" fmla="*/ 2147483647 h 650"/>
              <a:gd name="T6" fmla="*/ 2147483647 w 613"/>
              <a:gd name="T7" fmla="*/ 2147483647 h 650"/>
              <a:gd name="T8" fmla="*/ 2147483647 w 613"/>
              <a:gd name="T9" fmla="*/ 2147483647 h 650"/>
              <a:gd name="T10" fmla="*/ 2147483647 w 613"/>
              <a:gd name="T11" fmla="*/ 2147483647 h 650"/>
              <a:gd name="T12" fmla="*/ 2147483647 w 613"/>
              <a:gd name="T13" fmla="*/ 2147483647 h 650"/>
              <a:gd name="T14" fmla="*/ 2147483647 w 613"/>
              <a:gd name="T15" fmla="*/ 2147483647 h 650"/>
              <a:gd name="T16" fmla="*/ 2147483647 w 613"/>
              <a:gd name="T17" fmla="*/ 2147483647 h 650"/>
              <a:gd name="T18" fmla="*/ 2147483647 w 613"/>
              <a:gd name="T19" fmla="*/ 2147483647 h 650"/>
              <a:gd name="T20" fmla="*/ 2147483647 w 613"/>
              <a:gd name="T21" fmla="*/ 2147483647 h 650"/>
              <a:gd name="T22" fmla="*/ 2147483647 w 613"/>
              <a:gd name="T23" fmla="*/ 2147483647 h 650"/>
              <a:gd name="T24" fmla="*/ 2147483647 w 613"/>
              <a:gd name="T25" fmla="*/ 2147483647 h 650"/>
              <a:gd name="T26" fmla="*/ 2147483647 w 613"/>
              <a:gd name="T27" fmla="*/ 2147483647 h 650"/>
              <a:gd name="T28" fmla="*/ 2147483647 w 613"/>
              <a:gd name="T29" fmla="*/ 2147483647 h 650"/>
              <a:gd name="T30" fmla="*/ 2147483647 w 613"/>
              <a:gd name="T31" fmla="*/ 2147483647 h 650"/>
              <a:gd name="T32" fmla="*/ 2147483647 w 613"/>
              <a:gd name="T33" fmla="*/ 2147483647 h 650"/>
              <a:gd name="T34" fmla="*/ 2147483647 w 613"/>
              <a:gd name="T35" fmla="*/ 2147483647 h 650"/>
              <a:gd name="T36" fmla="*/ 2147483647 w 613"/>
              <a:gd name="T37" fmla="*/ 2147483647 h 650"/>
              <a:gd name="T38" fmla="*/ 2147483647 w 613"/>
              <a:gd name="T39" fmla="*/ 2147483647 h 650"/>
              <a:gd name="T40" fmla="*/ 2147483647 w 613"/>
              <a:gd name="T41" fmla="*/ 2147483647 h 650"/>
              <a:gd name="T42" fmla="*/ 2147483647 w 613"/>
              <a:gd name="T43" fmla="*/ 2147483647 h 650"/>
              <a:gd name="T44" fmla="*/ 2147483647 w 613"/>
              <a:gd name="T45" fmla="*/ 2147483647 h 650"/>
              <a:gd name="T46" fmla="*/ 2147483647 w 613"/>
              <a:gd name="T47" fmla="*/ 2147483647 h 650"/>
              <a:gd name="T48" fmla="*/ 2147483647 w 613"/>
              <a:gd name="T49" fmla="*/ 2147483647 h 650"/>
              <a:gd name="T50" fmla="*/ 2147483647 w 613"/>
              <a:gd name="T51" fmla="*/ 2147483647 h 650"/>
              <a:gd name="T52" fmla="*/ 2147483647 w 613"/>
              <a:gd name="T53" fmla="*/ 2147483647 h 650"/>
              <a:gd name="T54" fmla="*/ 2147483647 w 613"/>
              <a:gd name="T55" fmla="*/ 2147483647 h 650"/>
              <a:gd name="T56" fmla="*/ 2147483647 w 613"/>
              <a:gd name="T57" fmla="*/ 2147483647 h 650"/>
              <a:gd name="T58" fmla="*/ 2147483647 w 613"/>
              <a:gd name="T59" fmla="*/ 2147483647 h 650"/>
              <a:gd name="T60" fmla="*/ 2147483647 w 613"/>
              <a:gd name="T61" fmla="*/ 2147483647 h 650"/>
              <a:gd name="T62" fmla="*/ 2147483647 w 613"/>
              <a:gd name="T63" fmla="*/ 2147483647 h 650"/>
              <a:gd name="T64" fmla="*/ 2147483647 w 613"/>
              <a:gd name="T65" fmla="*/ 2147483647 h 6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3"/>
              <a:gd name="T100" fmla="*/ 0 h 650"/>
              <a:gd name="T101" fmla="*/ 613 w 613"/>
              <a:gd name="T102" fmla="*/ 650 h 6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3" h="650">
                <a:moveTo>
                  <a:pt x="62" y="518"/>
                </a:moveTo>
                <a:lnTo>
                  <a:pt x="128" y="433"/>
                </a:lnTo>
                <a:lnTo>
                  <a:pt x="124" y="375"/>
                </a:lnTo>
                <a:lnTo>
                  <a:pt x="157" y="429"/>
                </a:lnTo>
                <a:lnTo>
                  <a:pt x="172" y="426"/>
                </a:lnTo>
                <a:lnTo>
                  <a:pt x="131" y="367"/>
                </a:lnTo>
                <a:lnTo>
                  <a:pt x="131" y="331"/>
                </a:lnTo>
                <a:lnTo>
                  <a:pt x="91" y="271"/>
                </a:lnTo>
                <a:lnTo>
                  <a:pt x="120" y="249"/>
                </a:lnTo>
                <a:lnTo>
                  <a:pt x="106" y="209"/>
                </a:lnTo>
                <a:lnTo>
                  <a:pt x="54" y="176"/>
                </a:lnTo>
                <a:lnTo>
                  <a:pt x="32" y="183"/>
                </a:lnTo>
                <a:lnTo>
                  <a:pt x="0" y="154"/>
                </a:lnTo>
                <a:lnTo>
                  <a:pt x="14" y="139"/>
                </a:lnTo>
                <a:lnTo>
                  <a:pt x="0" y="121"/>
                </a:lnTo>
                <a:lnTo>
                  <a:pt x="18" y="106"/>
                </a:lnTo>
                <a:lnTo>
                  <a:pt x="117" y="106"/>
                </a:lnTo>
                <a:lnTo>
                  <a:pt x="131" y="132"/>
                </a:lnTo>
                <a:lnTo>
                  <a:pt x="157" y="135"/>
                </a:lnTo>
                <a:lnTo>
                  <a:pt x="165" y="81"/>
                </a:lnTo>
                <a:lnTo>
                  <a:pt x="179" y="66"/>
                </a:lnTo>
                <a:lnTo>
                  <a:pt x="194" y="69"/>
                </a:lnTo>
                <a:lnTo>
                  <a:pt x="201" y="99"/>
                </a:lnTo>
                <a:lnTo>
                  <a:pt x="275" y="110"/>
                </a:lnTo>
                <a:lnTo>
                  <a:pt x="263" y="73"/>
                </a:lnTo>
                <a:lnTo>
                  <a:pt x="301" y="77"/>
                </a:lnTo>
                <a:lnTo>
                  <a:pt x="341" y="55"/>
                </a:lnTo>
                <a:lnTo>
                  <a:pt x="370" y="7"/>
                </a:lnTo>
                <a:lnTo>
                  <a:pt x="392" y="0"/>
                </a:lnTo>
                <a:lnTo>
                  <a:pt x="407" y="29"/>
                </a:lnTo>
                <a:lnTo>
                  <a:pt x="454" y="47"/>
                </a:lnTo>
                <a:lnTo>
                  <a:pt x="466" y="84"/>
                </a:lnTo>
                <a:lnTo>
                  <a:pt x="536" y="132"/>
                </a:lnTo>
                <a:lnTo>
                  <a:pt x="554" y="135"/>
                </a:lnTo>
                <a:lnTo>
                  <a:pt x="572" y="169"/>
                </a:lnTo>
                <a:lnTo>
                  <a:pt x="605" y="176"/>
                </a:lnTo>
                <a:lnTo>
                  <a:pt x="613" y="205"/>
                </a:lnTo>
                <a:lnTo>
                  <a:pt x="565" y="261"/>
                </a:lnTo>
                <a:lnTo>
                  <a:pt x="576" y="287"/>
                </a:lnTo>
                <a:lnTo>
                  <a:pt x="532" y="301"/>
                </a:lnTo>
                <a:lnTo>
                  <a:pt x="532" y="327"/>
                </a:lnTo>
                <a:lnTo>
                  <a:pt x="502" y="341"/>
                </a:lnTo>
                <a:lnTo>
                  <a:pt x="499" y="382"/>
                </a:lnTo>
                <a:lnTo>
                  <a:pt x="521" y="378"/>
                </a:lnTo>
                <a:lnTo>
                  <a:pt x="528" y="397"/>
                </a:lnTo>
                <a:lnTo>
                  <a:pt x="521" y="415"/>
                </a:lnTo>
                <a:lnTo>
                  <a:pt x="543" y="419"/>
                </a:lnTo>
                <a:lnTo>
                  <a:pt x="514" y="474"/>
                </a:lnTo>
                <a:lnTo>
                  <a:pt x="524" y="518"/>
                </a:lnTo>
                <a:lnTo>
                  <a:pt x="517" y="536"/>
                </a:lnTo>
                <a:lnTo>
                  <a:pt x="547" y="584"/>
                </a:lnTo>
                <a:lnTo>
                  <a:pt x="451" y="636"/>
                </a:lnTo>
                <a:lnTo>
                  <a:pt x="381" y="588"/>
                </a:lnTo>
                <a:lnTo>
                  <a:pt x="348" y="580"/>
                </a:lnTo>
                <a:lnTo>
                  <a:pt x="337" y="606"/>
                </a:lnTo>
                <a:lnTo>
                  <a:pt x="311" y="591"/>
                </a:lnTo>
                <a:lnTo>
                  <a:pt x="293" y="620"/>
                </a:lnTo>
                <a:lnTo>
                  <a:pt x="297" y="650"/>
                </a:lnTo>
                <a:lnTo>
                  <a:pt x="245" y="642"/>
                </a:lnTo>
                <a:lnTo>
                  <a:pt x="213" y="606"/>
                </a:lnTo>
                <a:lnTo>
                  <a:pt x="175" y="594"/>
                </a:lnTo>
                <a:lnTo>
                  <a:pt x="161" y="569"/>
                </a:lnTo>
                <a:lnTo>
                  <a:pt x="139" y="569"/>
                </a:lnTo>
                <a:lnTo>
                  <a:pt x="110" y="550"/>
                </a:lnTo>
                <a:lnTo>
                  <a:pt x="95" y="525"/>
                </a:lnTo>
                <a:lnTo>
                  <a:pt x="62" y="518"/>
                </a:lnTo>
                <a:close/>
              </a:path>
            </a:pathLst>
          </a:custGeom>
          <a:solidFill>
            <a:srgbClr val="D8B51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6" name="Freeform 52"/>
          <p:cNvSpPr>
            <a:spLocks/>
          </p:cNvSpPr>
          <p:nvPr/>
        </p:nvSpPr>
        <p:spPr bwMode="auto">
          <a:xfrm>
            <a:off x="4456113" y="4627563"/>
            <a:ext cx="973137" cy="1031875"/>
          </a:xfrm>
          <a:custGeom>
            <a:avLst/>
            <a:gdLst>
              <a:gd name="T0" fmla="*/ 2147483647 w 613"/>
              <a:gd name="T1" fmla="*/ 2147483647 h 650"/>
              <a:gd name="T2" fmla="*/ 2147483647 w 613"/>
              <a:gd name="T3" fmla="*/ 2147483647 h 650"/>
              <a:gd name="T4" fmla="*/ 2147483647 w 613"/>
              <a:gd name="T5" fmla="*/ 2147483647 h 650"/>
              <a:gd name="T6" fmla="*/ 2147483647 w 613"/>
              <a:gd name="T7" fmla="*/ 2147483647 h 650"/>
              <a:gd name="T8" fmla="*/ 2147483647 w 613"/>
              <a:gd name="T9" fmla="*/ 2147483647 h 650"/>
              <a:gd name="T10" fmla="*/ 2147483647 w 613"/>
              <a:gd name="T11" fmla="*/ 2147483647 h 650"/>
              <a:gd name="T12" fmla="*/ 2147483647 w 613"/>
              <a:gd name="T13" fmla="*/ 2147483647 h 650"/>
              <a:gd name="T14" fmla="*/ 2147483647 w 613"/>
              <a:gd name="T15" fmla="*/ 2147483647 h 650"/>
              <a:gd name="T16" fmla="*/ 2147483647 w 613"/>
              <a:gd name="T17" fmla="*/ 2147483647 h 650"/>
              <a:gd name="T18" fmla="*/ 2147483647 w 613"/>
              <a:gd name="T19" fmla="*/ 2147483647 h 650"/>
              <a:gd name="T20" fmla="*/ 2147483647 w 613"/>
              <a:gd name="T21" fmla="*/ 2147483647 h 650"/>
              <a:gd name="T22" fmla="*/ 2147483647 w 613"/>
              <a:gd name="T23" fmla="*/ 2147483647 h 650"/>
              <a:gd name="T24" fmla="*/ 2147483647 w 613"/>
              <a:gd name="T25" fmla="*/ 2147483647 h 650"/>
              <a:gd name="T26" fmla="*/ 2147483647 w 613"/>
              <a:gd name="T27" fmla="*/ 2147483647 h 650"/>
              <a:gd name="T28" fmla="*/ 2147483647 w 613"/>
              <a:gd name="T29" fmla="*/ 2147483647 h 650"/>
              <a:gd name="T30" fmla="*/ 2147483647 w 613"/>
              <a:gd name="T31" fmla="*/ 2147483647 h 650"/>
              <a:gd name="T32" fmla="*/ 2147483647 w 613"/>
              <a:gd name="T33" fmla="*/ 2147483647 h 650"/>
              <a:gd name="T34" fmla="*/ 2147483647 w 613"/>
              <a:gd name="T35" fmla="*/ 2147483647 h 650"/>
              <a:gd name="T36" fmla="*/ 2147483647 w 613"/>
              <a:gd name="T37" fmla="*/ 2147483647 h 650"/>
              <a:gd name="T38" fmla="*/ 2147483647 w 613"/>
              <a:gd name="T39" fmla="*/ 2147483647 h 650"/>
              <a:gd name="T40" fmla="*/ 2147483647 w 613"/>
              <a:gd name="T41" fmla="*/ 2147483647 h 650"/>
              <a:gd name="T42" fmla="*/ 2147483647 w 613"/>
              <a:gd name="T43" fmla="*/ 2147483647 h 650"/>
              <a:gd name="T44" fmla="*/ 2147483647 w 613"/>
              <a:gd name="T45" fmla="*/ 2147483647 h 650"/>
              <a:gd name="T46" fmla="*/ 2147483647 w 613"/>
              <a:gd name="T47" fmla="*/ 2147483647 h 650"/>
              <a:gd name="T48" fmla="*/ 2147483647 w 613"/>
              <a:gd name="T49" fmla="*/ 2147483647 h 650"/>
              <a:gd name="T50" fmla="*/ 2147483647 w 613"/>
              <a:gd name="T51" fmla="*/ 2147483647 h 650"/>
              <a:gd name="T52" fmla="*/ 2147483647 w 613"/>
              <a:gd name="T53" fmla="*/ 2147483647 h 650"/>
              <a:gd name="T54" fmla="*/ 2147483647 w 613"/>
              <a:gd name="T55" fmla="*/ 2147483647 h 650"/>
              <a:gd name="T56" fmla="*/ 2147483647 w 613"/>
              <a:gd name="T57" fmla="*/ 2147483647 h 650"/>
              <a:gd name="T58" fmla="*/ 2147483647 w 613"/>
              <a:gd name="T59" fmla="*/ 2147483647 h 650"/>
              <a:gd name="T60" fmla="*/ 2147483647 w 613"/>
              <a:gd name="T61" fmla="*/ 2147483647 h 650"/>
              <a:gd name="T62" fmla="*/ 2147483647 w 613"/>
              <a:gd name="T63" fmla="*/ 2147483647 h 650"/>
              <a:gd name="T64" fmla="*/ 2147483647 w 613"/>
              <a:gd name="T65" fmla="*/ 2147483647 h 6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3"/>
              <a:gd name="T100" fmla="*/ 0 h 650"/>
              <a:gd name="T101" fmla="*/ 613 w 613"/>
              <a:gd name="T102" fmla="*/ 650 h 6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3" h="650">
                <a:moveTo>
                  <a:pt x="62" y="518"/>
                </a:moveTo>
                <a:lnTo>
                  <a:pt x="128" y="433"/>
                </a:lnTo>
                <a:lnTo>
                  <a:pt x="124" y="375"/>
                </a:lnTo>
                <a:lnTo>
                  <a:pt x="157" y="429"/>
                </a:lnTo>
                <a:lnTo>
                  <a:pt x="172" y="426"/>
                </a:lnTo>
                <a:lnTo>
                  <a:pt x="131" y="367"/>
                </a:lnTo>
                <a:lnTo>
                  <a:pt x="131" y="331"/>
                </a:lnTo>
                <a:lnTo>
                  <a:pt x="91" y="271"/>
                </a:lnTo>
                <a:lnTo>
                  <a:pt x="120" y="249"/>
                </a:lnTo>
                <a:lnTo>
                  <a:pt x="106" y="209"/>
                </a:lnTo>
                <a:lnTo>
                  <a:pt x="54" y="176"/>
                </a:lnTo>
                <a:lnTo>
                  <a:pt x="32" y="183"/>
                </a:lnTo>
                <a:lnTo>
                  <a:pt x="0" y="154"/>
                </a:lnTo>
                <a:lnTo>
                  <a:pt x="14" y="139"/>
                </a:lnTo>
                <a:lnTo>
                  <a:pt x="0" y="121"/>
                </a:lnTo>
                <a:lnTo>
                  <a:pt x="18" y="106"/>
                </a:lnTo>
                <a:lnTo>
                  <a:pt x="117" y="106"/>
                </a:lnTo>
                <a:lnTo>
                  <a:pt x="131" y="132"/>
                </a:lnTo>
                <a:lnTo>
                  <a:pt x="157" y="135"/>
                </a:lnTo>
                <a:lnTo>
                  <a:pt x="165" y="81"/>
                </a:lnTo>
                <a:lnTo>
                  <a:pt x="179" y="66"/>
                </a:lnTo>
                <a:lnTo>
                  <a:pt x="194" y="69"/>
                </a:lnTo>
                <a:lnTo>
                  <a:pt x="201" y="99"/>
                </a:lnTo>
                <a:lnTo>
                  <a:pt x="275" y="110"/>
                </a:lnTo>
                <a:lnTo>
                  <a:pt x="263" y="73"/>
                </a:lnTo>
                <a:lnTo>
                  <a:pt x="301" y="77"/>
                </a:lnTo>
                <a:lnTo>
                  <a:pt x="341" y="55"/>
                </a:lnTo>
                <a:lnTo>
                  <a:pt x="370" y="7"/>
                </a:lnTo>
                <a:lnTo>
                  <a:pt x="392" y="0"/>
                </a:lnTo>
                <a:lnTo>
                  <a:pt x="407" y="29"/>
                </a:lnTo>
                <a:lnTo>
                  <a:pt x="454" y="47"/>
                </a:lnTo>
                <a:lnTo>
                  <a:pt x="466" y="84"/>
                </a:lnTo>
                <a:lnTo>
                  <a:pt x="536" y="132"/>
                </a:lnTo>
                <a:lnTo>
                  <a:pt x="554" y="135"/>
                </a:lnTo>
                <a:lnTo>
                  <a:pt x="572" y="169"/>
                </a:lnTo>
                <a:lnTo>
                  <a:pt x="605" y="176"/>
                </a:lnTo>
                <a:lnTo>
                  <a:pt x="613" y="205"/>
                </a:lnTo>
                <a:lnTo>
                  <a:pt x="565" y="261"/>
                </a:lnTo>
                <a:lnTo>
                  <a:pt x="576" y="287"/>
                </a:lnTo>
                <a:lnTo>
                  <a:pt x="532" y="301"/>
                </a:lnTo>
                <a:lnTo>
                  <a:pt x="532" y="327"/>
                </a:lnTo>
                <a:lnTo>
                  <a:pt x="502" y="341"/>
                </a:lnTo>
                <a:lnTo>
                  <a:pt x="499" y="382"/>
                </a:lnTo>
                <a:lnTo>
                  <a:pt x="521" y="378"/>
                </a:lnTo>
                <a:lnTo>
                  <a:pt x="528" y="397"/>
                </a:lnTo>
                <a:lnTo>
                  <a:pt x="521" y="415"/>
                </a:lnTo>
                <a:lnTo>
                  <a:pt x="543" y="419"/>
                </a:lnTo>
                <a:lnTo>
                  <a:pt x="514" y="474"/>
                </a:lnTo>
                <a:lnTo>
                  <a:pt x="524" y="518"/>
                </a:lnTo>
                <a:lnTo>
                  <a:pt x="517" y="536"/>
                </a:lnTo>
                <a:lnTo>
                  <a:pt x="547" y="584"/>
                </a:lnTo>
                <a:lnTo>
                  <a:pt x="451" y="636"/>
                </a:lnTo>
                <a:lnTo>
                  <a:pt x="381" y="588"/>
                </a:lnTo>
                <a:lnTo>
                  <a:pt x="348" y="580"/>
                </a:lnTo>
                <a:lnTo>
                  <a:pt x="337" y="606"/>
                </a:lnTo>
                <a:lnTo>
                  <a:pt x="311" y="591"/>
                </a:lnTo>
                <a:lnTo>
                  <a:pt x="293" y="620"/>
                </a:lnTo>
                <a:lnTo>
                  <a:pt x="297" y="650"/>
                </a:lnTo>
                <a:lnTo>
                  <a:pt x="245" y="642"/>
                </a:lnTo>
                <a:lnTo>
                  <a:pt x="213" y="606"/>
                </a:lnTo>
                <a:lnTo>
                  <a:pt x="175" y="594"/>
                </a:lnTo>
                <a:lnTo>
                  <a:pt x="161" y="569"/>
                </a:lnTo>
                <a:lnTo>
                  <a:pt x="139" y="569"/>
                </a:lnTo>
                <a:lnTo>
                  <a:pt x="110" y="550"/>
                </a:lnTo>
                <a:lnTo>
                  <a:pt x="95" y="525"/>
                </a:lnTo>
                <a:lnTo>
                  <a:pt x="62" y="518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7" name="Freeform 53"/>
          <p:cNvSpPr>
            <a:spLocks/>
          </p:cNvSpPr>
          <p:nvPr/>
        </p:nvSpPr>
        <p:spPr bwMode="auto">
          <a:xfrm>
            <a:off x="5272088" y="5203825"/>
            <a:ext cx="1014412" cy="1127125"/>
          </a:xfrm>
          <a:custGeom>
            <a:avLst/>
            <a:gdLst>
              <a:gd name="T0" fmla="*/ 2147483647 w 639"/>
              <a:gd name="T1" fmla="*/ 2147483647 h 710"/>
              <a:gd name="T2" fmla="*/ 0 w 639"/>
              <a:gd name="T3" fmla="*/ 2147483647 h 710"/>
              <a:gd name="T4" fmla="*/ 2147483647 w 639"/>
              <a:gd name="T5" fmla="*/ 2147483647 h 710"/>
              <a:gd name="T6" fmla="*/ 2147483647 w 639"/>
              <a:gd name="T7" fmla="*/ 2147483647 h 710"/>
              <a:gd name="T8" fmla="*/ 2147483647 w 639"/>
              <a:gd name="T9" fmla="*/ 2147483647 h 710"/>
              <a:gd name="T10" fmla="*/ 2147483647 w 639"/>
              <a:gd name="T11" fmla="*/ 2147483647 h 710"/>
              <a:gd name="T12" fmla="*/ 2147483647 w 639"/>
              <a:gd name="T13" fmla="*/ 2147483647 h 710"/>
              <a:gd name="T14" fmla="*/ 2147483647 w 639"/>
              <a:gd name="T15" fmla="*/ 2147483647 h 710"/>
              <a:gd name="T16" fmla="*/ 2147483647 w 639"/>
              <a:gd name="T17" fmla="*/ 2147483647 h 710"/>
              <a:gd name="T18" fmla="*/ 2147483647 w 639"/>
              <a:gd name="T19" fmla="*/ 2147483647 h 710"/>
              <a:gd name="T20" fmla="*/ 2147483647 w 639"/>
              <a:gd name="T21" fmla="*/ 2147483647 h 710"/>
              <a:gd name="T22" fmla="*/ 2147483647 w 639"/>
              <a:gd name="T23" fmla="*/ 2147483647 h 710"/>
              <a:gd name="T24" fmla="*/ 2147483647 w 639"/>
              <a:gd name="T25" fmla="*/ 2147483647 h 710"/>
              <a:gd name="T26" fmla="*/ 2147483647 w 639"/>
              <a:gd name="T27" fmla="*/ 2147483647 h 710"/>
              <a:gd name="T28" fmla="*/ 2147483647 w 639"/>
              <a:gd name="T29" fmla="*/ 2147483647 h 710"/>
              <a:gd name="T30" fmla="*/ 2147483647 w 639"/>
              <a:gd name="T31" fmla="*/ 2147483647 h 710"/>
              <a:gd name="T32" fmla="*/ 2147483647 w 639"/>
              <a:gd name="T33" fmla="*/ 2147483647 h 710"/>
              <a:gd name="T34" fmla="*/ 2147483647 w 639"/>
              <a:gd name="T35" fmla="*/ 2147483647 h 710"/>
              <a:gd name="T36" fmla="*/ 2147483647 w 639"/>
              <a:gd name="T37" fmla="*/ 2147483647 h 710"/>
              <a:gd name="T38" fmla="*/ 2147483647 w 639"/>
              <a:gd name="T39" fmla="*/ 2147483647 h 710"/>
              <a:gd name="T40" fmla="*/ 2147483647 w 639"/>
              <a:gd name="T41" fmla="*/ 2147483647 h 710"/>
              <a:gd name="T42" fmla="*/ 2147483647 w 639"/>
              <a:gd name="T43" fmla="*/ 2147483647 h 710"/>
              <a:gd name="T44" fmla="*/ 2147483647 w 639"/>
              <a:gd name="T45" fmla="*/ 2147483647 h 710"/>
              <a:gd name="T46" fmla="*/ 2147483647 w 639"/>
              <a:gd name="T47" fmla="*/ 2147483647 h 710"/>
              <a:gd name="T48" fmla="*/ 2147483647 w 639"/>
              <a:gd name="T49" fmla="*/ 2147483647 h 710"/>
              <a:gd name="T50" fmla="*/ 2147483647 w 639"/>
              <a:gd name="T51" fmla="*/ 2147483647 h 710"/>
              <a:gd name="T52" fmla="*/ 2147483647 w 639"/>
              <a:gd name="T53" fmla="*/ 2147483647 h 710"/>
              <a:gd name="T54" fmla="*/ 2147483647 w 639"/>
              <a:gd name="T55" fmla="*/ 2147483647 h 710"/>
              <a:gd name="T56" fmla="*/ 2147483647 w 639"/>
              <a:gd name="T57" fmla="*/ 2147483647 h 710"/>
              <a:gd name="T58" fmla="*/ 2147483647 w 639"/>
              <a:gd name="T59" fmla="*/ 2147483647 h 710"/>
              <a:gd name="T60" fmla="*/ 2147483647 w 639"/>
              <a:gd name="T61" fmla="*/ 2147483647 h 710"/>
              <a:gd name="T62" fmla="*/ 2147483647 w 639"/>
              <a:gd name="T63" fmla="*/ 2147483647 h 710"/>
              <a:gd name="T64" fmla="*/ 2147483647 w 639"/>
              <a:gd name="T65" fmla="*/ 2147483647 h 710"/>
              <a:gd name="T66" fmla="*/ 2147483647 w 639"/>
              <a:gd name="T67" fmla="*/ 2147483647 h 710"/>
              <a:gd name="T68" fmla="*/ 2147483647 w 639"/>
              <a:gd name="T69" fmla="*/ 2147483647 h 710"/>
              <a:gd name="T70" fmla="*/ 2147483647 w 639"/>
              <a:gd name="T71" fmla="*/ 2147483647 h 710"/>
              <a:gd name="T72" fmla="*/ 2147483647 w 639"/>
              <a:gd name="T73" fmla="*/ 2147483647 h 710"/>
              <a:gd name="T74" fmla="*/ 2147483647 w 639"/>
              <a:gd name="T75" fmla="*/ 2147483647 h 710"/>
              <a:gd name="T76" fmla="*/ 2147483647 w 639"/>
              <a:gd name="T77" fmla="*/ 2147483647 h 710"/>
              <a:gd name="T78" fmla="*/ 2147483647 w 639"/>
              <a:gd name="T79" fmla="*/ 2147483647 h 710"/>
              <a:gd name="T80" fmla="*/ 2147483647 w 639"/>
              <a:gd name="T81" fmla="*/ 2147483647 h 710"/>
              <a:gd name="T82" fmla="*/ 2147483647 w 639"/>
              <a:gd name="T83" fmla="*/ 2147483647 h 710"/>
              <a:gd name="T84" fmla="*/ 2147483647 w 639"/>
              <a:gd name="T85" fmla="*/ 0 h 710"/>
              <a:gd name="T86" fmla="*/ 2147483647 w 639"/>
              <a:gd name="T87" fmla="*/ 2147483647 h 710"/>
              <a:gd name="T88" fmla="*/ 2147483647 w 639"/>
              <a:gd name="T89" fmla="*/ 2147483647 h 710"/>
              <a:gd name="T90" fmla="*/ 2147483647 w 639"/>
              <a:gd name="T91" fmla="*/ 2147483647 h 710"/>
              <a:gd name="T92" fmla="*/ 2147483647 w 639"/>
              <a:gd name="T93" fmla="*/ 2147483647 h 710"/>
              <a:gd name="T94" fmla="*/ 2147483647 w 639"/>
              <a:gd name="T95" fmla="*/ 2147483647 h 710"/>
              <a:gd name="T96" fmla="*/ 2147483647 w 639"/>
              <a:gd name="T97" fmla="*/ 2147483647 h 710"/>
              <a:gd name="T98" fmla="*/ 2147483647 w 639"/>
              <a:gd name="T99" fmla="*/ 2147483647 h 710"/>
              <a:gd name="T100" fmla="*/ 2147483647 w 639"/>
              <a:gd name="T101" fmla="*/ 2147483647 h 710"/>
              <a:gd name="T102" fmla="*/ 2147483647 w 639"/>
              <a:gd name="T103" fmla="*/ 2147483647 h 710"/>
              <a:gd name="T104" fmla="*/ 2147483647 w 639"/>
              <a:gd name="T105" fmla="*/ 2147483647 h 710"/>
              <a:gd name="T106" fmla="*/ 2147483647 w 639"/>
              <a:gd name="T107" fmla="*/ 2147483647 h 710"/>
              <a:gd name="T108" fmla="*/ 2147483647 w 639"/>
              <a:gd name="T109" fmla="*/ 2147483647 h 7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39"/>
              <a:gd name="T166" fmla="*/ 0 h 710"/>
              <a:gd name="T167" fmla="*/ 639 w 639"/>
              <a:gd name="T168" fmla="*/ 710 h 7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39" h="710">
                <a:moveTo>
                  <a:pt x="29" y="56"/>
                </a:moveTo>
                <a:lnTo>
                  <a:pt x="0" y="111"/>
                </a:lnTo>
                <a:lnTo>
                  <a:pt x="10" y="155"/>
                </a:lnTo>
                <a:lnTo>
                  <a:pt x="3" y="173"/>
                </a:lnTo>
                <a:lnTo>
                  <a:pt x="33" y="221"/>
                </a:lnTo>
                <a:lnTo>
                  <a:pt x="91" y="187"/>
                </a:lnTo>
                <a:lnTo>
                  <a:pt x="169" y="195"/>
                </a:lnTo>
                <a:lnTo>
                  <a:pt x="201" y="287"/>
                </a:lnTo>
                <a:lnTo>
                  <a:pt x="198" y="317"/>
                </a:lnTo>
                <a:lnTo>
                  <a:pt x="294" y="427"/>
                </a:lnTo>
                <a:lnTo>
                  <a:pt x="360" y="456"/>
                </a:lnTo>
                <a:lnTo>
                  <a:pt x="429" y="529"/>
                </a:lnTo>
                <a:lnTo>
                  <a:pt x="473" y="540"/>
                </a:lnTo>
                <a:lnTo>
                  <a:pt x="491" y="577"/>
                </a:lnTo>
                <a:lnTo>
                  <a:pt x="481" y="710"/>
                </a:lnTo>
                <a:lnTo>
                  <a:pt x="525" y="676"/>
                </a:lnTo>
                <a:lnTo>
                  <a:pt x="510" y="643"/>
                </a:lnTo>
                <a:lnTo>
                  <a:pt x="555" y="632"/>
                </a:lnTo>
                <a:lnTo>
                  <a:pt x="557" y="606"/>
                </a:lnTo>
                <a:lnTo>
                  <a:pt x="521" y="544"/>
                </a:lnTo>
                <a:lnTo>
                  <a:pt x="543" y="511"/>
                </a:lnTo>
                <a:lnTo>
                  <a:pt x="577" y="518"/>
                </a:lnTo>
                <a:lnTo>
                  <a:pt x="605" y="551"/>
                </a:lnTo>
                <a:lnTo>
                  <a:pt x="639" y="555"/>
                </a:lnTo>
                <a:lnTo>
                  <a:pt x="609" y="504"/>
                </a:lnTo>
                <a:lnTo>
                  <a:pt x="547" y="449"/>
                </a:lnTo>
                <a:lnTo>
                  <a:pt x="484" y="430"/>
                </a:lnTo>
                <a:lnTo>
                  <a:pt x="488" y="383"/>
                </a:lnTo>
                <a:lnTo>
                  <a:pt x="477" y="371"/>
                </a:lnTo>
                <a:lnTo>
                  <a:pt x="440" y="383"/>
                </a:lnTo>
                <a:lnTo>
                  <a:pt x="389" y="375"/>
                </a:lnTo>
                <a:lnTo>
                  <a:pt x="338" y="261"/>
                </a:lnTo>
                <a:lnTo>
                  <a:pt x="290" y="225"/>
                </a:lnTo>
                <a:lnTo>
                  <a:pt x="275" y="184"/>
                </a:lnTo>
                <a:lnTo>
                  <a:pt x="308" y="147"/>
                </a:lnTo>
                <a:lnTo>
                  <a:pt x="304" y="121"/>
                </a:lnTo>
                <a:lnTo>
                  <a:pt x="344" y="96"/>
                </a:lnTo>
                <a:lnTo>
                  <a:pt x="360" y="114"/>
                </a:lnTo>
                <a:lnTo>
                  <a:pt x="363" y="48"/>
                </a:lnTo>
                <a:lnTo>
                  <a:pt x="366" y="41"/>
                </a:lnTo>
                <a:lnTo>
                  <a:pt x="360" y="19"/>
                </a:lnTo>
                <a:lnTo>
                  <a:pt x="330" y="26"/>
                </a:lnTo>
                <a:lnTo>
                  <a:pt x="294" y="0"/>
                </a:lnTo>
                <a:lnTo>
                  <a:pt x="209" y="15"/>
                </a:lnTo>
                <a:lnTo>
                  <a:pt x="198" y="52"/>
                </a:lnTo>
                <a:lnTo>
                  <a:pt x="179" y="56"/>
                </a:lnTo>
                <a:lnTo>
                  <a:pt x="161" y="44"/>
                </a:lnTo>
                <a:lnTo>
                  <a:pt x="121" y="41"/>
                </a:lnTo>
                <a:lnTo>
                  <a:pt x="128" y="66"/>
                </a:lnTo>
                <a:lnTo>
                  <a:pt x="109" y="85"/>
                </a:lnTo>
                <a:lnTo>
                  <a:pt x="103" y="63"/>
                </a:lnTo>
                <a:lnTo>
                  <a:pt x="95" y="59"/>
                </a:lnTo>
                <a:lnTo>
                  <a:pt x="91" y="19"/>
                </a:lnTo>
                <a:lnTo>
                  <a:pt x="73" y="66"/>
                </a:lnTo>
                <a:lnTo>
                  <a:pt x="29" y="56"/>
                </a:lnTo>
                <a:close/>
              </a:path>
            </a:pathLst>
          </a:custGeom>
          <a:solidFill>
            <a:srgbClr val="AA930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8" name="Freeform 54"/>
          <p:cNvSpPr>
            <a:spLocks/>
          </p:cNvSpPr>
          <p:nvPr/>
        </p:nvSpPr>
        <p:spPr bwMode="auto">
          <a:xfrm>
            <a:off x="5272088" y="5203825"/>
            <a:ext cx="1014412" cy="1127125"/>
          </a:xfrm>
          <a:custGeom>
            <a:avLst/>
            <a:gdLst>
              <a:gd name="T0" fmla="*/ 2147483647 w 639"/>
              <a:gd name="T1" fmla="*/ 2147483647 h 710"/>
              <a:gd name="T2" fmla="*/ 0 w 639"/>
              <a:gd name="T3" fmla="*/ 2147483647 h 710"/>
              <a:gd name="T4" fmla="*/ 2147483647 w 639"/>
              <a:gd name="T5" fmla="*/ 2147483647 h 710"/>
              <a:gd name="T6" fmla="*/ 2147483647 w 639"/>
              <a:gd name="T7" fmla="*/ 2147483647 h 710"/>
              <a:gd name="T8" fmla="*/ 2147483647 w 639"/>
              <a:gd name="T9" fmla="*/ 2147483647 h 710"/>
              <a:gd name="T10" fmla="*/ 2147483647 w 639"/>
              <a:gd name="T11" fmla="*/ 2147483647 h 710"/>
              <a:gd name="T12" fmla="*/ 2147483647 w 639"/>
              <a:gd name="T13" fmla="*/ 2147483647 h 710"/>
              <a:gd name="T14" fmla="*/ 2147483647 w 639"/>
              <a:gd name="T15" fmla="*/ 2147483647 h 710"/>
              <a:gd name="T16" fmla="*/ 2147483647 w 639"/>
              <a:gd name="T17" fmla="*/ 2147483647 h 710"/>
              <a:gd name="T18" fmla="*/ 2147483647 w 639"/>
              <a:gd name="T19" fmla="*/ 2147483647 h 710"/>
              <a:gd name="T20" fmla="*/ 2147483647 w 639"/>
              <a:gd name="T21" fmla="*/ 2147483647 h 710"/>
              <a:gd name="T22" fmla="*/ 2147483647 w 639"/>
              <a:gd name="T23" fmla="*/ 2147483647 h 710"/>
              <a:gd name="T24" fmla="*/ 2147483647 w 639"/>
              <a:gd name="T25" fmla="*/ 2147483647 h 710"/>
              <a:gd name="T26" fmla="*/ 2147483647 w 639"/>
              <a:gd name="T27" fmla="*/ 2147483647 h 710"/>
              <a:gd name="T28" fmla="*/ 2147483647 w 639"/>
              <a:gd name="T29" fmla="*/ 2147483647 h 710"/>
              <a:gd name="T30" fmla="*/ 2147483647 w 639"/>
              <a:gd name="T31" fmla="*/ 2147483647 h 710"/>
              <a:gd name="T32" fmla="*/ 2147483647 w 639"/>
              <a:gd name="T33" fmla="*/ 2147483647 h 710"/>
              <a:gd name="T34" fmla="*/ 2147483647 w 639"/>
              <a:gd name="T35" fmla="*/ 2147483647 h 710"/>
              <a:gd name="T36" fmla="*/ 2147483647 w 639"/>
              <a:gd name="T37" fmla="*/ 2147483647 h 710"/>
              <a:gd name="T38" fmla="*/ 2147483647 w 639"/>
              <a:gd name="T39" fmla="*/ 2147483647 h 710"/>
              <a:gd name="T40" fmla="*/ 2147483647 w 639"/>
              <a:gd name="T41" fmla="*/ 2147483647 h 710"/>
              <a:gd name="T42" fmla="*/ 2147483647 w 639"/>
              <a:gd name="T43" fmla="*/ 2147483647 h 710"/>
              <a:gd name="T44" fmla="*/ 2147483647 w 639"/>
              <a:gd name="T45" fmla="*/ 2147483647 h 710"/>
              <a:gd name="T46" fmla="*/ 2147483647 w 639"/>
              <a:gd name="T47" fmla="*/ 2147483647 h 710"/>
              <a:gd name="T48" fmla="*/ 2147483647 w 639"/>
              <a:gd name="T49" fmla="*/ 2147483647 h 710"/>
              <a:gd name="T50" fmla="*/ 2147483647 w 639"/>
              <a:gd name="T51" fmla="*/ 2147483647 h 710"/>
              <a:gd name="T52" fmla="*/ 2147483647 w 639"/>
              <a:gd name="T53" fmla="*/ 2147483647 h 710"/>
              <a:gd name="T54" fmla="*/ 2147483647 w 639"/>
              <a:gd name="T55" fmla="*/ 2147483647 h 710"/>
              <a:gd name="T56" fmla="*/ 2147483647 w 639"/>
              <a:gd name="T57" fmla="*/ 2147483647 h 710"/>
              <a:gd name="T58" fmla="*/ 2147483647 w 639"/>
              <a:gd name="T59" fmla="*/ 2147483647 h 710"/>
              <a:gd name="T60" fmla="*/ 2147483647 w 639"/>
              <a:gd name="T61" fmla="*/ 2147483647 h 710"/>
              <a:gd name="T62" fmla="*/ 2147483647 w 639"/>
              <a:gd name="T63" fmla="*/ 2147483647 h 710"/>
              <a:gd name="T64" fmla="*/ 2147483647 w 639"/>
              <a:gd name="T65" fmla="*/ 2147483647 h 710"/>
              <a:gd name="T66" fmla="*/ 2147483647 w 639"/>
              <a:gd name="T67" fmla="*/ 2147483647 h 710"/>
              <a:gd name="T68" fmla="*/ 2147483647 w 639"/>
              <a:gd name="T69" fmla="*/ 2147483647 h 710"/>
              <a:gd name="T70" fmla="*/ 2147483647 w 639"/>
              <a:gd name="T71" fmla="*/ 2147483647 h 710"/>
              <a:gd name="T72" fmla="*/ 2147483647 w 639"/>
              <a:gd name="T73" fmla="*/ 2147483647 h 710"/>
              <a:gd name="T74" fmla="*/ 2147483647 w 639"/>
              <a:gd name="T75" fmla="*/ 2147483647 h 710"/>
              <a:gd name="T76" fmla="*/ 2147483647 w 639"/>
              <a:gd name="T77" fmla="*/ 2147483647 h 710"/>
              <a:gd name="T78" fmla="*/ 2147483647 w 639"/>
              <a:gd name="T79" fmla="*/ 2147483647 h 710"/>
              <a:gd name="T80" fmla="*/ 2147483647 w 639"/>
              <a:gd name="T81" fmla="*/ 2147483647 h 710"/>
              <a:gd name="T82" fmla="*/ 2147483647 w 639"/>
              <a:gd name="T83" fmla="*/ 2147483647 h 710"/>
              <a:gd name="T84" fmla="*/ 2147483647 w 639"/>
              <a:gd name="T85" fmla="*/ 0 h 710"/>
              <a:gd name="T86" fmla="*/ 2147483647 w 639"/>
              <a:gd name="T87" fmla="*/ 2147483647 h 710"/>
              <a:gd name="T88" fmla="*/ 2147483647 w 639"/>
              <a:gd name="T89" fmla="*/ 2147483647 h 710"/>
              <a:gd name="T90" fmla="*/ 2147483647 w 639"/>
              <a:gd name="T91" fmla="*/ 2147483647 h 710"/>
              <a:gd name="T92" fmla="*/ 2147483647 w 639"/>
              <a:gd name="T93" fmla="*/ 2147483647 h 710"/>
              <a:gd name="T94" fmla="*/ 2147483647 w 639"/>
              <a:gd name="T95" fmla="*/ 2147483647 h 710"/>
              <a:gd name="T96" fmla="*/ 2147483647 w 639"/>
              <a:gd name="T97" fmla="*/ 2147483647 h 710"/>
              <a:gd name="T98" fmla="*/ 2147483647 w 639"/>
              <a:gd name="T99" fmla="*/ 2147483647 h 710"/>
              <a:gd name="T100" fmla="*/ 2147483647 w 639"/>
              <a:gd name="T101" fmla="*/ 2147483647 h 710"/>
              <a:gd name="T102" fmla="*/ 2147483647 w 639"/>
              <a:gd name="T103" fmla="*/ 2147483647 h 710"/>
              <a:gd name="T104" fmla="*/ 2147483647 w 639"/>
              <a:gd name="T105" fmla="*/ 2147483647 h 710"/>
              <a:gd name="T106" fmla="*/ 2147483647 w 639"/>
              <a:gd name="T107" fmla="*/ 2147483647 h 710"/>
              <a:gd name="T108" fmla="*/ 2147483647 w 639"/>
              <a:gd name="T109" fmla="*/ 2147483647 h 7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39"/>
              <a:gd name="T166" fmla="*/ 0 h 710"/>
              <a:gd name="T167" fmla="*/ 639 w 639"/>
              <a:gd name="T168" fmla="*/ 710 h 7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39" h="710">
                <a:moveTo>
                  <a:pt x="29" y="56"/>
                </a:moveTo>
                <a:lnTo>
                  <a:pt x="0" y="111"/>
                </a:lnTo>
                <a:lnTo>
                  <a:pt x="10" y="155"/>
                </a:lnTo>
                <a:lnTo>
                  <a:pt x="3" y="173"/>
                </a:lnTo>
                <a:lnTo>
                  <a:pt x="33" y="221"/>
                </a:lnTo>
                <a:lnTo>
                  <a:pt x="91" y="187"/>
                </a:lnTo>
                <a:lnTo>
                  <a:pt x="169" y="195"/>
                </a:lnTo>
                <a:lnTo>
                  <a:pt x="201" y="287"/>
                </a:lnTo>
                <a:lnTo>
                  <a:pt x="198" y="317"/>
                </a:lnTo>
                <a:lnTo>
                  <a:pt x="294" y="427"/>
                </a:lnTo>
                <a:lnTo>
                  <a:pt x="360" y="456"/>
                </a:lnTo>
                <a:lnTo>
                  <a:pt x="429" y="529"/>
                </a:lnTo>
                <a:lnTo>
                  <a:pt x="473" y="540"/>
                </a:lnTo>
                <a:lnTo>
                  <a:pt x="491" y="577"/>
                </a:lnTo>
                <a:lnTo>
                  <a:pt x="481" y="710"/>
                </a:lnTo>
                <a:lnTo>
                  <a:pt x="525" y="676"/>
                </a:lnTo>
                <a:lnTo>
                  <a:pt x="510" y="643"/>
                </a:lnTo>
                <a:lnTo>
                  <a:pt x="555" y="632"/>
                </a:lnTo>
                <a:lnTo>
                  <a:pt x="557" y="606"/>
                </a:lnTo>
                <a:lnTo>
                  <a:pt x="521" y="544"/>
                </a:lnTo>
                <a:lnTo>
                  <a:pt x="543" y="511"/>
                </a:lnTo>
                <a:lnTo>
                  <a:pt x="577" y="518"/>
                </a:lnTo>
                <a:lnTo>
                  <a:pt x="605" y="551"/>
                </a:lnTo>
                <a:lnTo>
                  <a:pt x="639" y="555"/>
                </a:lnTo>
                <a:lnTo>
                  <a:pt x="609" y="504"/>
                </a:lnTo>
                <a:lnTo>
                  <a:pt x="547" y="449"/>
                </a:lnTo>
                <a:lnTo>
                  <a:pt x="484" y="430"/>
                </a:lnTo>
                <a:lnTo>
                  <a:pt x="488" y="383"/>
                </a:lnTo>
                <a:lnTo>
                  <a:pt x="477" y="371"/>
                </a:lnTo>
                <a:lnTo>
                  <a:pt x="440" y="383"/>
                </a:lnTo>
                <a:lnTo>
                  <a:pt x="389" y="375"/>
                </a:lnTo>
                <a:lnTo>
                  <a:pt x="338" y="261"/>
                </a:lnTo>
                <a:lnTo>
                  <a:pt x="290" y="225"/>
                </a:lnTo>
                <a:lnTo>
                  <a:pt x="275" y="184"/>
                </a:lnTo>
                <a:lnTo>
                  <a:pt x="308" y="147"/>
                </a:lnTo>
                <a:lnTo>
                  <a:pt x="304" y="121"/>
                </a:lnTo>
                <a:lnTo>
                  <a:pt x="344" y="96"/>
                </a:lnTo>
                <a:lnTo>
                  <a:pt x="360" y="114"/>
                </a:lnTo>
                <a:lnTo>
                  <a:pt x="363" y="48"/>
                </a:lnTo>
                <a:lnTo>
                  <a:pt x="366" y="41"/>
                </a:lnTo>
                <a:lnTo>
                  <a:pt x="360" y="19"/>
                </a:lnTo>
                <a:lnTo>
                  <a:pt x="330" y="26"/>
                </a:lnTo>
                <a:lnTo>
                  <a:pt x="294" y="0"/>
                </a:lnTo>
                <a:lnTo>
                  <a:pt x="209" y="15"/>
                </a:lnTo>
                <a:lnTo>
                  <a:pt x="198" y="52"/>
                </a:lnTo>
                <a:lnTo>
                  <a:pt x="179" y="56"/>
                </a:lnTo>
                <a:lnTo>
                  <a:pt x="161" y="44"/>
                </a:lnTo>
                <a:lnTo>
                  <a:pt x="121" y="41"/>
                </a:lnTo>
                <a:lnTo>
                  <a:pt x="128" y="66"/>
                </a:lnTo>
                <a:lnTo>
                  <a:pt x="109" y="85"/>
                </a:lnTo>
                <a:lnTo>
                  <a:pt x="103" y="63"/>
                </a:lnTo>
                <a:lnTo>
                  <a:pt x="95" y="59"/>
                </a:lnTo>
                <a:lnTo>
                  <a:pt x="91" y="19"/>
                </a:lnTo>
                <a:lnTo>
                  <a:pt x="73" y="66"/>
                </a:lnTo>
                <a:lnTo>
                  <a:pt x="29" y="56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89" name="Freeform 55"/>
          <p:cNvSpPr>
            <a:spLocks/>
          </p:cNvSpPr>
          <p:nvPr/>
        </p:nvSpPr>
        <p:spPr bwMode="auto">
          <a:xfrm>
            <a:off x="5248275" y="5076825"/>
            <a:ext cx="355600" cy="261938"/>
          </a:xfrm>
          <a:custGeom>
            <a:avLst/>
            <a:gdLst>
              <a:gd name="T0" fmla="*/ 2147483647 w 224"/>
              <a:gd name="T1" fmla="*/ 0 h 165"/>
              <a:gd name="T2" fmla="*/ 2147483647 w 224"/>
              <a:gd name="T3" fmla="*/ 2147483647 h 165"/>
              <a:gd name="T4" fmla="*/ 2147483647 w 224"/>
              <a:gd name="T5" fmla="*/ 2147483647 h 165"/>
              <a:gd name="T6" fmla="*/ 2147483647 w 224"/>
              <a:gd name="T7" fmla="*/ 2147483647 h 165"/>
              <a:gd name="T8" fmla="*/ 2147483647 w 224"/>
              <a:gd name="T9" fmla="*/ 2147483647 h 165"/>
              <a:gd name="T10" fmla="*/ 2147483647 w 224"/>
              <a:gd name="T11" fmla="*/ 2147483647 h 165"/>
              <a:gd name="T12" fmla="*/ 2147483647 w 224"/>
              <a:gd name="T13" fmla="*/ 2147483647 h 165"/>
              <a:gd name="T14" fmla="*/ 2147483647 w 224"/>
              <a:gd name="T15" fmla="*/ 2147483647 h 165"/>
              <a:gd name="T16" fmla="*/ 2147483647 w 224"/>
              <a:gd name="T17" fmla="*/ 2147483647 h 165"/>
              <a:gd name="T18" fmla="*/ 2147483647 w 224"/>
              <a:gd name="T19" fmla="*/ 2147483647 h 165"/>
              <a:gd name="T20" fmla="*/ 2147483647 w 224"/>
              <a:gd name="T21" fmla="*/ 2147483647 h 165"/>
              <a:gd name="T22" fmla="*/ 2147483647 w 224"/>
              <a:gd name="T23" fmla="*/ 2147483647 h 165"/>
              <a:gd name="T24" fmla="*/ 2147483647 w 224"/>
              <a:gd name="T25" fmla="*/ 2147483647 h 165"/>
              <a:gd name="T26" fmla="*/ 2147483647 w 224"/>
              <a:gd name="T27" fmla="*/ 2147483647 h 165"/>
              <a:gd name="T28" fmla="*/ 2147483647 w 224"/>
              <a:gd name="T29" fmla="*/ 2147483647 h 165"/>
              <a:gd name="T30" fmla="*/ 2147483647 w 224"/>
              <a:gd name="T31" fmla="*/ 2147483647 h 165"/>
              <a:gd name="T32" fmla="*/ 0 w 224"/>
              <a:gd name="T33" fmla="*/ 2147483647 h 165"/>
              <a:gd name="T34" fmla="*/ 2147483647 w 224"/>
              <a:gd name="T35" fmla="*/ 2147483647 h 165"/>
              <a:gd name="T36" fmla="*/ 2147483647 w 224"/>
              <a:gd name="T37" fmla="*/ 2147483647 h 165"/>
              <a:gd name="T38" fmla="*/ 2147483647 w 224"/>
              <a:gd name="T39" fmla="*/ 2147483647 h 165"/>
              <a:gd name="T40" fmla="*/ 2147483647 w 224"/>
              <a:gd name="T41" fmla="*/ 0 h 1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4"/>
              <a:gd name="T64" fmla="*/ 0 h 165"/>
              <a:gd name="T65" fmla="*/ 224 w 224"/>
              <a:gd name="T66" fmla="*/ 165 h 1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4" h="165">
                <a:moveTo>
                  <a:pt x="92" y="0"/>
                </a:moveTo>
                <a:lnTo>
                  <a:pt x="187" y="29"/>
                </a:lnTo>
                <a:lnTo>
                  <a:pt x="224" y="95"/>
                </a:lnTo>
                <a:lnTo>
                  <a:pt x="213" y="132"/>
                </a:lnTo>
                <a:lnTo>
                  <a:pt x="194" y="136"/>
                </a:lnTo>
                <a:lnTo>
                  <a:pt x="180" y="124"/>
                </a:lnTo>
                <a:lnTo>
                  <a:pt x="136" y="121"/>
                </a:lnTo>
                <a:lnTo>
                  <a:pt x="143" y="143"/>
                </a:lnTo>
                <a:lnTo>
                  <a:pt x="124" y="165"/>
                </a:lnTo>
                <a:lnTo>
                  <a:pt x="110" y="136"/>
                </a:lnTo>
                <a:lnTo>
                  <a:pt x="106" y="99"/>
                </a:lnTo>
                <a:lnTo>
                  <a:pt x="95" y="121"/>
                </a:lnTo>
                <a:lnTo>
                  <a:pt x="84" y="146"/>
                </a:lnTo>
                <a:lnTo>
                  <a:pt x="18" y="136"/>
                </a:lnTo>
                <a:lnTo>
                  <a:pt x="29" y="117"/>
                </a:lnTo>
                <a:lnTo>
                  <a:pt x="22" y="95"/>
                </a:lnTo>
                <a:lnTo>
                  <a:pt x="0" y="99"/>
                </a:lnTo>
                <a:lnTo>
                  <a:pt x="7" y="58"/>
                </a:lnTo>
                <a:lnTo>
                  <a:pt x="29" y="44"/>
                </a:lnTo>
                <a:lnTo>
                  <a:pt x="33" y="18"/>
                </a:lnTo>
                <a:lnTo>
                  <a:pt x="9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0" name="Freeform 56"/>
          <p:cNvSpPr>
            <a:spLocks/>
          </p:cNvSpPr>
          <p:nvPr/>
        </p:nvSpPr>
        <p:spPr bwMode="auto">
          <a:xfrm>
            <a:off x="5248275" y="5076825"/>
            <a:ext cx="355600" cy="261938"/>
          </a:xfrm>
          <a:custGeom>
            <a:avLst/>
            <a:gdLst>
              <a:gd name="T0" fmla="*/ 2147483647 w 224"/>
              <a:gd name="T1" fmla="*/ 0 h 165"/>
              <a:gd name="T2" fmla="*/ 2147483647 w 224"/>
              <a:gd name="T3" fmla="*/ 2147483647 h 165"/>
              <a:gd name="T4" fmla="*/ 2147483647 w 224"/>
              <a:gd name="T5" fmla="*/ 2147483647 h 165"/>
              <a:gd name="T6" fmla="*/ 2147483647 w 224"/>
              <a:gd name="T7" fmla="*/ 2147483647 h 165"/>
              <a:gd name="T8" fmla="*/ 2147483647 w 224"/>
              <a:gd name="T9" fmla="*/ 2147483647 h 165"/>
              <a:gd name="T10" fmla="*/ 2147483647 w 224"/>
              <a:gd name="T11" fmla="*/ 2147483647 h 165"/>
              <a:gd name="T12" fmla="*/ 2147483647 w 224"/>
              <a:gd name="T13" fmla="*/ 2147483647 h 165"/>
              <a:gd name="T14" fmla="*/ 2147483647 w 224"/>
              <a:gd name="T15" fmla="*/ 2147483647 h 165"/>
              <a:gd name="T16" fmla="*/ 2147483647 w 224"/>
              <a:gd name="T17" fmla="*/ 2147483647 h 165"/>
              <a:gd name="T18" fmla="*/ 2147483647 w 224"/>
              <a:gd name="T19" fmla="*/ 2147483647 h 165"/>
              <a:gd name="T20" fmla="*/ 2147483647 w 224"/>
              <a:gd name="T21" fmla="*/ 2147483647 h 165"/>
              <a:gd name="T22" fmla="*/ 2147483647 w 224"/>
              <a:gd name="T23" fmla="*/ 2147483647 h 165"/>
              <a:gd name="T24" fmla="*/ 2147483647 w 224"/>
              <a:gd name="T25" fmla="*/ 2147483647 h 165"/>
              <a:gd name="T26" fmla="*/ 2147483647 w 224"/>
              <a:gd name="T27" fmla="*/ 2147483647 h 165"/>
              <a:gd name="T28" fmla="*/ 2147483647 w 224"/>
              <a:gd name="T29" fmla="*/ 2147483647 h 165"/>
              <a:gd name="T30" fmla="*/ 2147483647 w 224"/>
              <a:gd name="T31" fmla="*/ 2147483647 h 165"/>
              <a:gd name="T32" fmla="*/ 0 w 224"/>
              <a:gd name="T33" fmla="*/ 2147483647 h 165"/>
              <a:gd name="T34" fmla="*/ 2147483647 w 224"/>
              <a:gd name="T35" fmla="*/ 2147483647 h 165"/>
              <a:gd name="T36" fmla="*/ 2147483647 w 224"/>
              <a:gd name="T37" fmla="*/ 2147483647 h 165"/>
              <a:gd name="T38" fmla="*/ 2147483647 w 224"/>
              <a:gd name="T39" fmla="*/ 2147483647 h 165"/>
              <a:gd name="T40" fmla="*/ 2147483647 w 224"/>
              <a:gd name="T41" fmla="*/ 0 h 1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4"/>
              <a:gd name="T64" fmla="*/ 0 h 165"/>
              <a:gd name="T65" fmla="*/ 224 w 224"/>
              <a:gd name="T66" fmla="*/ 165 h 1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4" h="165">
                <a:moveTo>
                  <a:pt x="92" y="0"/>
                </a:moveTo>
                <a:lnTo>
                  <a:pt x="187" y="29"/>
                </a:lnTo>
                <a:lnTo>
                  <a:pt x="224" y="95"/>
                </a:lnTo>
                <a:lnTo>
                  <a:pt x="213" y="132"/>
                </a:lnTo>
                <a:lnTo>
                  <a:pt x="194" y="136"/>
                </a:lnTo>
                <a:lnTo>
                  <a:pt x="180" y="124"/>
                </a:lnTo>
                <a:lnTo>
                  <a:pt x="136" y="121"/>
                </a:lnTo>
                <a:lnTo>
                  <a:pt x="143" y="143"/>
                </a:lnTo>
                <a:lnTo>
                  <a:pt x="124" y="165"/>
                </a:lnTo>
                <a:lnTo>
                  <a:pt x="110" y="136"/>
                </a:lnTo>
                <a:lnTo>
                  <a:pt x="106" y="99"/>
                </a:lnTo>
                <a:lnTo>
                  <a:pt x="95" y="121"/>
                </a:lnTo>
                <a:lnTo>
                  <a:pt x="84" y="146"/>
                </a:lnTo>
                <a:lnTo>
                  <a:pt x="18" y="136"/>
                </a:lnTo>
                <a:lnTo>
                  <a:pt x="29" y="117"/>
                </a:lnTo>
                <a:lnTo>
                  <a:pt x="22" y="95"/>
                </a:lnTo>
                <a:lnTo>
                  <a:pt x="0" y="99"/>
                </a:lnTo>
                <a:lnTo>
                  <a:pt x="7" y="58"/>
                </a:lnTo>
                <a:lnTo>
                  <a:pt x="29" y="44"/>
                </a:lnTo>
                <a:lnTo>
                  <a:pt x="33" y="18"/>
                </a:lnTo>
                <a:lnTo>
                  <a:pt x="92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1" name="Freeform 57"/>
          <p:cNvSpPr>
            <a:spLocks/>
          </p:cNvSpPr>
          <p:nvPr/>
        </p:nvSpPr>
        <p:spPr bwMode="auto">
          <a:xfrm>
            <a:off x="5078413" y="4586288"/>
            <a:ext cx="246062" cy="239712"/>
          </a:xfrm>
          <a:custGeom>
            <a:avLst/>
            <a:gdLst>
              <a:gd name="T0" fmla="*/ 0 w 155"/>
              <a:gd name="T1" fmla="*/ 2147483647 h 151"/>
              <a:gd name="T2" fmla="*/ 2147483647 w 155"/>
              <a:gd name="T3" fmla="*/ 0 h 151"/>
              <a:gd name="T4" fmla="*/ 2147483647 w 155"/>
              <a:gd name="T5" fmla="*/ 2147483647 h 151"/>
              <a:gd name="T6" fmla="*/ 2147483647 w 155"/>
              <a:gd name="T7" fmla="*/ 2147483647 h 151"/>
              <a:gd name="T8" fmla="*/ 2147483647 w 155"/>
              <a:gd name="T9" fmla="*/ 2147483647 h 151"/>
              <a:gd name="T10" fmla="*/ 2147483647 w 155"/>
              <a:gd name="T11" fmla="*/ 2147483647 h 151"/>
              <a:gd name="T12" fmla="*/ 2147483647 w 155"/>
              <a:gd name="T13" fmla="*/ 2147483647 h 151"/>
              <a:gd name="T14" fmla="*/ 2147483647 w 155"/>
              <a:gd name="T15" fmla="*/ 2147483647 h 151"/>
              <a:gd name="T16" fmla="*/ 2147483647 w 155"/>
              <a:gd name="T17" fmla="*/ 2147483647 h 151"/>
              <a:gd name="T18" fmla="*/ 2147483647 w 155"/>
              <a:gd name="T19" fmla="*/ 2147483647 h 151"/>
              <a:gd name="T20" fmla="*/ 2147483647 w 155"/>
              <a:gd name="T21" fmla="*/ 2147483647 h 151"/>
              <a:gd name="T22" fmla="*/ 2147483647 w 155"/>
              <a:gd name="T23" fmla="*/ 2147483647 h 151"/>
              <a:gd name="T24" fmla="*/ 2147483647 w 155"/>
              <a:gd name="T25" fmla="*/ 2147483647 h 151"/>
              <a:gd name="T26" fmla="*/ 0 w 155"/>
              <a:gd name="T27" fmla="*/ 2147483647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"/>
              <a:gd name="T43" fmla="*/ 0 h 151"/>
              <a:gd name="T44" fmla="*/ 155 w 155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" h="151">
                <a:moveTo>
                  <a:pt x="0" y="26"/>
                </a:moveTo>
                <a:lnTo>
                  <a:pt x="70" y="0"/>
                </a:lnTo>
                <a:lnTo>
                  <a:pt x="125" y="22"/>
                </a:lnTo>
                <a:lnTo>
                  <a:pt x="136" y="33"/>
                </a:lnTo>
                <a:lnTo>
                  <a:pt x="151" y="29"/>
                </a:lnTo>
                <a:lnTo>
                  <a:pt x="155" y="117"/>
                </a:lnTo>
                <a:lnTo>
                  <a:pt x="136" y="121"/>
                </a:lnTo>
                <a:lnTo>
                  <a:pt x="136" y="136"/>
                </a:lnTo>
                <a:lnTo>
                  <a:pt x="140" y="143"/>
                </a:lnTo>
                <a:lnTo>
                  <a:pt x="136" y="151"/>
                </a:lnTo>
                <a:lnTo>
                  <a:pt x="74" y="110"/>
                </a:lnTo>
                <a:lnTo>
                  <a:pt x="62" y="73"/>
                </a:lnTo>
                <a:lnTo>
                  <a:pt x="15" y="55"/>
                </a:lnTo>
                <a:lnTo>
                  <a:pt x="0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2" name="Freeform 58"/>
          <p:cNvSpPr>
            <a:spLocks/>
          </p:cNvSpPr>
          <p:nvPr/>
        </p:nvSpPr>
        <p:spPr bwMode="auto">
          <a:xfrm>
            <a:off x="5078413" y="4586288"/>
            <a:ext cx="246062" cy="239712"/>
          </a:xfrm>
          <a:custGeom>
            <a:avLst/>
            <a:gdLst>
              <a:gd name="T0" fmla="*/ 0 w 155"/>
              <a:gd name="T1" fmla="*/ 2147483647 h 151"/>
              <a:gd name="T2" fmla="*/ 2147483647 w 155"/>
              <a:gd name="T3" fmla="*/ 0 h 151"/>
              <a:gd name="T4" fmla="*/ 2147483647 w 155"/>
              <a:gd name="T5" fmla="*/ 2147483647 h 151"/>
              <a:gd name="T6" fmla="*/ 2147483647 w 155"/>
              <a:gd name="T7" fmla="*/ 2147483647 h 151"/>
              <a:gd name="T8" fmla="*/ 2147483647 w 155"/>
              <a:gd name="T9" fmla="*/ 2147483647 h 151"/>
              <a:gd name="T10" fmla="*/ 2147483647 w 155"/>
              <a:gd name="T11" fmla="*/ 2147483647 h 151"/>
              <a:gd name="T12" fmla="*/ 2147483647 w 155"/>
              <a:gd name="T13" fmla="*/ 2147483647 h 151"/>
              <a:gd name="T14" fmla="*/ 2147483647 w 155"/>
              <a:gd name="T15" fmla="*/ 2147483647 h 151"/>
              <a:gd name="T16" fmla="*/ 2147483647 w 155"/>
              <a:gd name="T17" fmla="*/ 2147483647 h 151"/>
              <a:gd name="T18" fmla="*/ 2147483647 w 155"/>
              <a:gd name="T19" fmla="*/ 2147483647 h 151"/>
              <a:gd name="T20" fmla="*/ 2147483647 w 155"/>
              <a:gd name="T21" fmla="*/ 2147483647 h 151"/>
              <a:gd name="T22" fmla="*/ 2147483647 w 155"/>
              <a:gd name="T23" fmla="*/ 2147483647 h 151"/>
              <a:gd name="T24" fmla="*/ 2147483647 w 155"/>
              <a:gd name="T25" fmla="*/ 2147483647 h 151"/>
              <a:gd name="T26" fmla="*/ 0 w 155"/>
              <a:gd name="T27" fmla="*/ 2147483647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"/>
              <a:gd name="T43" fmla="*/ 0 h 151"/>
              <a:gd name="T44" fmla="*/ 155 w 155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" h="151">
                <a:moveTo>
                  <a:pt x="0" y="26"/>
                </a:moveTo>
                <a:lnTo>
                  <a:pt x="70" y="0"/>
                </a:lnTo>
                <a:lnTo>
                  <a:pt x="125" y="22"/>
                </a:lnTo>
                <a:lnTo>
                  <a:pt x="136" y="33"/>
                </a:lnTo>
                <a:lnTo>
                  <a:pt x="151" y="29"/>
                </a:lnTo>
                <a:lnTo>
                  <a:pt x="155" y="117"/>
                </a:lnTo>
                <a:lnTo>
                  <a:pt x="136" y="121"/>
                </a:lnTo>
                <a:lnTo>
                  <a:pt x="136" y="136"/>
                </a:lnTo>
                <a:lnTo>
                  <a:pt x="140" y="143"/>
                </a:lnTo>
                <a:lnTo>
                  <a:pt x="136" y="151"/>
                </a:lnTo>
                <a:lnTo>
                  <a:pt x="74" y="110"/>
                </a:lnTo>
                <a:lnTo>
                  <a:pt x="62" y="73"/>
                </a:lnTo>
                <a:lnTo>
                  <a:pt x="15" y="55"/>
                </a:lnTo>
                <a:lnTo>
                  <a:pt x="0" y="26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3" name="Freeform 59"/>
          <p:cNvSpPr>
            <a:spLocks/>
          </p:cNvSpPr>
          <p:nvPr/>
        </p:nvSpPr>
        <p:spPr bwMode="auto">
          <a:xfrm>
            <a:off x="5318125" y="4283075"/>
            <a:ext cx="669925" cy="892175"/>
          </a:xfrm>
          <a:custGeom>
            <a:avLst/>
            <a:gdLst>
              <a:gd name="T0" fmla="*/ 2147483647 w 422"/>
              <a:gd name="T1" fmla="*/ 2147483647 h 562"/>
              <a:gd name="T2" fmla="*/ 2147483647 w 422"/>
              <a:gd name="T3" fmla="*/ 0 h 562"/>
              <a:gd name="T4" fmla="*/ 2147483647 w 422"/>
              <a:gd name="T5" fmla="*/ 2147483647 h 562"/>
              <a:gd name="T6" fmla="*/ 2147483647 w 422"/>
              <a:gd name="T7" fmla="*/ 2147483647 h 562"/>
              <a:gd name="T8" fmla="*/ 2147483647 w 422"/>
              <a:gd name="T9" fmla="*/ 2147483647 h 562"/>
              <a:gd name="T10" fmla="*/ 2147483647 w 422"/>
              <a:gd name="T11" fmla="*/ 2147483647 h 562"/>
              <a:gd name="T12" fmla="*/ 2147483647 w 422"/>
              <a:gd name="T13" fmla="*/ 2147483647 h 562"/>
              <a:gd name="T14" fmla="*/ 2147483647 w 422"/>
              <a:gd name="T15" fmla="*/ 2147483647 h 562"/>
              <a:gd name="T16" fmla="*/ 2147483647 w 422"/>
              <a:gd name="T17" fmla="*/ 2147483647 h 562"/>
              <a:gd name="T18" fmla="*/ 2147483647 w 422"/>
              <a:gd name="T19" fmla="*/ 2147483647 h 562"/>
              <a:gd name="T20" fmla="*/ 2147483647 w 422"/>
              <a:gd name="T21" fmla="*/ 2147483647 h 562"/>
              <a:gd name="T22" fmla="*/ 2147483647 w 422"/>
              <a:gd name="T23" fmla="*/ 2147483647 h 562"/>
              <a:gd name="T24" fmla="*/ 0 w 422"/>
              <a:gd name="T25" fmla="*/ 2147483647 h 562"/>
              <a:gd name="T26" fmla="*/ 2147483647 w 422"/>
              <a:gd name="T27" fmla="*/ 2147483647 h 562"/>
              <a:gd name="T28" fmla="*/ 2147483647 w 422"/>
              <a:gd name="T29" fmla="*/ 2147483647 h 562"/>
              <a:gd name="T30" fmla="*/ 2147483647 w 422"/>
              <a:gd name="T31" fmla="*/ 2147483647 h 562"/>
              <a:gd name="T32" fmla="*/ 2147483647 w 422"/>
              <a:gd name="T33" fmla="*/ 2147483647 h 562"/>
              <a:gd name="T34" fmla="*/ 2147483647 w 422"/>
              <a:gd name="T35" fmla="*/ 2147483647 h 562"/>
              <a:gd name="T36" fmla="*/ 2147483647 w 422"/>
              <a:gd name="T37" fmla="*/ 2147483647 h 562"/>
              <a:gd name="T38" fmla="*/ 2147483647 w 422"/>
              <a:gd name="T39" fmla="*/ 2147483647 h 562"/>
              <a:gd name="T40" fmla="*/ 2147483647 w 422"/>
              <a:gd name="T41" fmla="*/ 2147483647 h 562"/>
              <a:gd name="T42" fmla="*/ 2147483647 w 422"/>
              <a:gd name="T43" fmla="*/ 2147483647 h 562"/>
              <a:gd name="T44" fmla="*/ 2147483647 w 422"/>
              <a:gd name="T45" fmla="*/ 2147483647 h 562"/>
              <a:gd name="T46" fmla="*/ 2147483647 w 422"/>
              <a:gd name="T47" fmla="*/ 2147483647 h 562"/>
              <a:gd name="T48" fmla="*/ 2147483647 w 422"/>
              <a:gd name="T49" fmla="*/ 2147483647 h 562"/>
              <a:gd name="T50" fmla="*/ 2147483647 w 422"/>
              <a:gd name="T51" fmla="*/ 2147483647 h 562"/>
              <a:gd name="T52" fmla="*/ 2147483647 w 422"/>
              <a:gd name="T53" fmla="*/ 2147483647 h 562"/>
              <a:gd name="T54" fmla="*/ 2147483647 w 422"/>
              <a:gd name="T55" fmla="*/ 2147483647 h 562"/>
              <a:gd name="T56" fmla="*/ 2147483647 w 422"/>
              <a:gd name="T57" fmla="*/ 2147483647 h 562"/>
              <a:gd name="T58" fmla="*/ 2147483647 w 422"/>
              <a:gd name="T59" fmla="*/ 2147483647 h 562"/>
              <a:gd name="T60" fmla="*/ 2147483647 w 422"/>
              <a:gd name="T61" fmla="*/ 2147483647 h 562"/>
              <a:gd name="T62" fmla="*/ 2147483647 w 422"/>
              <a:gd name="T63" fmla="*/ 2147483647 h 562"/>
              <a:gd name="T64" fmla="*/ 2147483647 w 422"/>
              <a:gd name="T65" fmla="*/ 2147483647 h 562"/>
              <a:gd name="T66" fmla="*/ 2147483647 w 422"/>
              <a:gd name="T67" fmla="*/ 2147483647 h 562"/>
              <a:gd name="T68" fmla="*/ 2147483647 w 422"/>
              <a:gd name="T69" fmla="*/ 2147483647 h 562"/>
              <a:gd name="T70" fmla="*/ 2147483647 w 422"/>
              <a:gd name="T71" fmla="*/ 2147483647 h 562"/>
              <a:gd name="T72" fmla="*/ 2147483647 w 422"/>
              <a:gd name="T73" fmla="*/ 2147483647 h 562"/>
              <a:gd name="T74" fmla="*/ 2147483647 w 422"/>
              <a:gd name="T75" fmla="*/ 2147483647 h 562"/>
              <a:gd name="T76" fmla="*/ 2147483647 w 422"/>
              <a:gd name="T77" fmla="*/ 2147483647 h 562"/>
              <a:gd name="T78" fmla="*/ 2147483647 w 422"/>
              <a:gd name="T79" fmla="*/ 2147483647 h 562"/>
              <a:gd name="T80" fmla="*/ 2147483647 w 422"/>
              <a:gd name="T81" fmla="*/ 2147483647 h 562"/>
              <a:gd name="T82" fmla="*/ 2147483647 w 422"/>
              <a:gd name="T83" fmla="*/ 2147483647 h 562"/>
              <a:gd name="T84" fmla="*/ 2147483647 w 422"/>
              <a:gd name="T85" fmla="*/ 2147483647 h 562"/>
              <a:gd name="T86" fmla="*/ 2147483647 w 422"/>
              <a:gd name="T87" fmla="*/ 2147483647 h 5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2"/>
              <a:gd name="T133" fmla="*/ 0 h 562"/>
              <a:gd name="T134" fmla="*/ 422 w 422"/>
              <a:gd name="T135" fmla="*/ 562 h 5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2" h="562">
                <a:moveTo>
                  <a:pt x="184" y="11"/>
                </a:moveTo>
                <a:lnTo>
                  <a:pt x="162" y="0"/>
                </a:lnTo>
                <a:lnTo>
                  <a:pt x="143" y="3"/>
                </a:lnTo>
                <a:lnTo>
                  <a:pt x="121" y="41"/>
                </a:lnTo>
                <a:lnTo>
                  <a:pt x="154" y="41"/>
                </a:lnTo>
                <a:lnTo>
                  <a:pt x="146" y="73"/>
                </a:lnTo>
                <a:lnTo>
                  <a:pt x="124" y="77"/>
                </a:lnTo>
                <a:lnTo>
                  <a:pt x="118" y="73"/>
                </a:lnTo>
                <a:lnTo>
                  <a:pt x="77" y="73"/>
                </a:lnTo>
                <a:lnTo>
                  <a:pt x="70" y="129"/>
                </a:lnTo>
                <a:lnTo>
                  <a:pt x="44" y="151"/>
                </a:lnTo>
                <a:lnTo>
                  <a:pt x="55" y="180"/>
                </a:lnTo>
                <a:lnTo>
                  <a:pt x="0" y="220"/>
                </a:lnTo>
                <a:lnTo>
                  <a:pt x="4" y="308"/>
                </a:lnTo>
                <a:lnTo>
                  <a:pt x="18" y="334"/>
                </a:lnTo>
                <a:lnTo>
                  <a:pt x="11" y="352"/>
                </a:lnTo>
                <a:lnTo>
                  <a:pt x="29" y="386"/>
                </a:lnTo>
                <a:lnTo>
                  <a:pt x="62" y="393"/>
                </a:lnTo>
                <a:lnTo>
                  <a:pt x="70" y="422"/>
                </a:lnTo>
                <a:lnTo>
                  <a:pt x="22" y="478"/>
                </a:lnTo>
                <a:lnTo>
                  <a:pt x="33" y="504"/>
                </a:lnTo>
                <a:lnTo>
                  <a:pt x="48" y="500"/>
                </a:lnTo>
                <a:lnTo>
                  <a:pt x="143" y="526"/>
                </a:lnTo>
                <a:lnTo>
                  <a:pt x="162" y="562"/>
                </a:lnTo>
                <a:lnTo>
                  <a:pt x="180" y="540"/>
                </a:lnTo>
                <a:lnTo>
                  <a:pt x="206" y="548"/>
                </a:lnTo>
                <a:lnTo>
                  <a:pt x="271" y="536"/>
                </a:lnTo>
                <a:lnTo>
                  <a:pt x="297" y="544"/>
                </a:lnTo>
                <a:lnTo>
                  <a:pt x="315" y="500"/>
                </a:lnTo>
                <a:lnTo>
                  <a:pt x="353" y="462"/>
                </a:lnTo>
                <a:lnTo>
                  <a:pt x="287" y="349"/>
                </a:lnTo>
                <a:lnTo>
                  <a:pt x="378" y="279"/>
                </a:lnTo>
                <a:lnTo>
                  <a:pt x="422" y="290"/>
                </a:lnTo>
                <a:lnTo>
                  <a:pt x="411" y="253"/>
                </a:lnTo>
                <a:lnTo>
                  <a:pt x="415" y="239"/>
                </a:lnTo>
                <a:lnTo>
                  <a:pt x="385" y="151"/>
                </a:lnTo>
                <a:lnTo>
                  <a:pt x="389" y="110"/>
                </a:lnTo>
                <a:lnTo>
                  <a:pt x="378" y="88"/>
                </a:lnTo>
                <a:lnTo>
                  <a:pt x="327" y="25"/>
                </a:lnTo>
                <a:lnTo>
                  <a:pt x="253" y="73"/>
                </a:lnTo>
                <a:lnTo>
                  <a:pt x="231" y="29"/>
                </a:lnTo>
                <a:lnTo>
                  <a:pt x="202" y="41"/>
                </a:lnTo>
                <a:lnTo>
                  <a:pt x="191" y="11"/>
                </a:lnTo>
                <a:lnTo>
                  <a:pt x="18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4" name="Freeform 60"/>
          <p:cNvSpPr>
            <a:spLocks/>
          </p:cNvSpPr>
          <p:nvPr/>
        </p:nvSpPr>
        <p:spPr bwMode="auto">
          <a:xfrm>
            <a:off x="5318125" y="4283075"/>
            <a:ext cx="669925" cy="892175"/>
          </a:xfrm>
          <a:custGeom>
            <a:avLst/>
            <a:gdLst>
              <a:gd name="T0" fmla="*/ 2147483647 w 422"/>
              <a:gd name="T1" fmla="*/ 2147483647 h 562"/>
              <a:gd name="T2" fmla="*/ 2147483647 w 422"/>
              <a:gd name="T3" fmla="*/ 0 h 562"/>
              <a:gd name="T4" fmla="*/ 2147483647 w 422"/>
              <a:gd name="T5" fmla="*/ 2147483647 h 562"/>
              <a:gd name="T6" fmla="*/ 2147483647 w 422"/>
              <a:gd name="T7" fmla="*/ 2147483647 h 562"/>
              <a:gd name="T8" fmla="*/ 2147483647 w 422"/>
              <a:gd name="T9" fmla="*/ 2147483647 h 562"/>
              <a:gd name="T10" fmla="*/ 2147483647 w 422"/>
              <a:gd name="T11" fmla="*/ 2147483647 h 562"/>
              <a:gd name="T12" fmla="*/ 2147483647 w 422"/>
              <a:gd name="T13" fmla="*/ 2147483647 h 562"/>
              <a:gd name="T14" fmla="*/ 2147483647 w 422"/>
              <a:gd name="T15" fmla="*/ 2147483647 h 562"/>
              <a:gd name="T16" fmla="*/ 2147483647 w 422"/>
              <a:gd name="T17" fmla="*/ 2147483647 h 562"/>
              <a:gd name="T18" fmla="*/ 2147483647 w 422"/>
              <a:gd name="T19" fmla="*/ 2147483647 h 562"/>
              <a:gd name="T20" fmla="*/ 2147483647 w 422"/>
              <a:gd name="T21" fmla="*/ 2147483647 h 562"/>
              <a:gd name="T22" fmla="*/ 2147483647 w 422"/>
              <a:gd name="T23" fmla="*/ 2147483647 h 562"/>
              <a:gd name="T24" fmla="*/ 0 w 422"/>
              <a:gd name="T25" fmla="*/ 2147483647 h 562"/>
              <a:gd name="T26" fmla="*/ 2147483647 w 422"/>
              <a:gd name="T27" fmla="*/ 2147483647 h 562"/>
              <a:gd name="T28" fmla="*/ 2147483647 w 422"/>
              <a:gd name="T29" fmla="*/ 2147483647 h 562"/>
              <a:gd name="T30" fmla="*/ 2147483647 w 422"/>
              <a:gd name="T31" fmla="*/ 2147483647 h 562"/>
              <a:gd name="T32" fmla="*/ 2147483647 w 422"/>
              <a:gd name="T33" fmla="*/ 2147483647 h 562"/>
              <a:gd name="T34" fmla="*/ 2147483647 w 422"/>
              <a:gd name="T35" fmla="*/ 2147483647 h 562"/>
              <a:gd name="T36" fmla="*/ 2147483647 w 422"/>
              <a:gd name="T37" fmla="*/ 2147483647 h 562"/>
              <a:gd name="T38" fmla="*/ 2147483647 w 422"/>
              <a:gd name="T39" fmla="*/ 2147483647 h 562"/>
              <a:gd name="T40" fmla="*/ 2147483647 w 422"/>
              <a:gd name="T41" fmla="*/ 2147483647 h 562"/>
              <a:gd name="T42" fmla="*/ 2147483647 w 422"/>
              <a:gd name="T43" fmla="*/ 2147483647 h 562"/>
              <a:gd name="T44" fmla="*/ 2147483647 w 422"/>
              <a:gd name="T45" fmla="*/ 2147483647 h 562"/>
              <a:gd name="T46" fmla="*/ 2147483647 w 422"/>
              <a:gd name="T47" fmla="*/ 2147483647 h 562"/>
              <a:gd name="T48" fmla="*/ 2147483647 w 422"/>
              <a:gd name="T49" fmla="*/ 2147483647 h 562"/>
              <a:gd name="T50" fmla="*/ 2147483647 w 422"/>
              <a:gd name="T51" fmla="*/ 2147483647 h 562"/>
              <a:gd name="T52" fmla="*/ 2147483647 w 422"/>
              <a:gd name="T53" fmla="*/ 2147483647 h 562"/>
              <a:gd name="T54" fmla="*/ 2147483647 w 422"/>
              <a:gd name="T55" fmla="*/ 2147483647 h 562"/>
              <a:gd name="T56" fmla="*/ 2147483647 w 422"/>
              <a:gd name="T57" fmla="*/ 2147483647 h 562"/>
              <a:gd name="T58" fmla="*/ 2147483647 w 422"/>
              <a:gd name="T59" fmla="*/ 2147483647 h 562"/>
              <a:gd name="T60" fmla="*/ 2147483647 w 422"/>
              <a:gd name="T61" fmla="*/ 2147483647 h 562"/>
              <a:gd name="T62" fmla="*/ 2147483647 w 422"/>
              <a:gd name="T63" fmla="*/ 2147483647 h 562"/>
              <a:gd name="T64" fmla="*/ 2147483647 w 422"/>
              <a:gd name="T65" fmla="*/ 2147483647 h 562"/>
              <a:gd name="T66" fmla="*/ 2147483647 w 422"/>
              <a:gd name="T67" fmla="*/ 2147483647 h 562"/>
              <a:gd name="T68" fmla="*/ 2147483647 w 422"/>
              <a:gd name="T69" fmla="*/ 2147483647 h 562"/>
              <a:gd name="T70" fmla="*/ 2147483647 w 422"/>
              <a:gd name="T71" fmla="*/ 2147483647 h 562"/>
              <a:gd name="T72" fmla="*/ 2147483647 w 422"/>
              <a:gd name="T73" fmla="*/ 2147483647 h 562"/>
              <a:gd name="T74" fmla="*/ 2147483647 w 422"/>
              <a:gd name="T75" fmla="*/ 2147483647 h 562"/>
              <a:gd name="T76" fmla="*/ 2147483647 w 422"/>
              <a:gd name="T77" fmla="*/ 2147483647 h 562"/>
              <a:gd name="T78" fmla="*/ 2147483647 w 422"/>
              <a:gd name="T79" fmla="*/ 2147483647 h 562"/>
              <a:gd name="T80" fmla="*/ 2147483647 w 422"/>
              <a:gd name="T81" fmla="*/ 2147483647 h 562"/>
              <a:gd name="T82" fmla="*/ 2147483647 w 422"/>
              <a:gd name="T83" fmla="*/ 2147483647 h 562"/>
              <a:gd name="T84" fmla="*/ 2147483647 w 422"/>
              <a:gd name="T85" fmla="*/ 2147483647 h 562"/>
              <a:gd name="T86" fmla="*/ 2147483647 w 422"/>
              <a:gd name="T87" fmla="*/ 2147483647 h 5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2"/>
              <a:gd name="T133" fmla="*/ 0 h 562"/>
              <a:gd name="T134" fmla="*/ 422 w 422"/>
              <a:gd name="T135" fmla="*/ 562 h 5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2" h="562">
                <a:moveTo>
                  <a:pt x="184" y="11"/>
                </a:moveTo>
                <a:lnTo>
                  <a:pt x="162" y="0"/>
                </a:lnTo>
                <a:lnTo>
                  <a:pt x="143" y="3"/>
                </a:lnTo>
                <a:lnTo>
                  <a:pt x="121" y="41"/>
                </a:lnTo>
                <a:lnTo>
                  <a:pt x="154" y="41"/>
                </a:lnTo>
                <a:lnTo>
                  <a:pt x="146" y="73"/>
                </a:lnTo>
                <a:lnTo>
                  <a:pt x="124" y="77"/>
                </a:lnTo>
                <a:lnTo>
                  <a:pt x="118" y="73"/>
                </a:lnTo>
                <a:lnTo>
                  <a:pt x="77" y="73"/>
                </a:lnTo>
                <a:lnTo>
                  <a:pt x="70" y="129"/>
                </a:lnTo>
                <a:lnTo>
                  <a:pt x="44" y="151"/>
                </a:lnTo>
                <a:lnTo>
                  <a:pt x="55" y="180"/>
                </a:lnTo>
                <a:lnTo>
                  <a:pt x="0" y="220"/>
                </a:lnTo>
                <a:lnTo>
                  <a:pt x="4" y="308"/>
                </a:lnTo>
                <a:lnTo>
                  <a:pt x="18" y="334"/>
                </a:lnTo>
                <a:lnTo>
                  <a:pt x="11" y="352"/>
                </a:lnTo>
                <a:lnTo>
                  <a:pt x="29" y="386"/>
                </a:lnTo>
                <a:lnTo>
                  <a:pt x="62" y="393"/>
                </a:lnTo>
                <a:lnTo>
                  <a:pt x="70" y="422"/>
                </a:lnTo>
                <a:lnTo>
                  <a:pt x="22" y="478"/>
                </a:lnTo>
                <a:lnTo>
                  <a:pt x="33" y="504"/>
                </a:lnTo>
                <a:lnTo>
                  <a:pt x="48" y="500"/>
                </a:lnTo>
                <a:lnTo>
                  <a:pt x="143" y="526"/>
                </a:lnTo>
                <a:lnTo>
                  <a:pt x="162" y="562"/>
                </a:lnTo>
                <a:lnTo>
                  <a:pt x="180" y="540"/>
                </a:lnTo>
                <a:lnTo>
                  <a:pt x="206" y="548"/>
                </a:lnTo>
                <a:lnTo>
                  <a:pt x="271" y="536"/>
                </a:lnTo>
                <a:lnTo>
                  <a:pt x="297" y="544"/>
                </a:lnTo>
                <a:lnTo>
                  <a:pt x="315" y="500"/>
                </a:lnTo>
                <a:lnTo>
                  <a:pt x="353" y="462"/>
                </a:lnTo>
                <a:lnTo>
                  <a:pt x="287" y="349"/>
                </a:lnTo>
                <a:lnTo>
                  <a:pt x="378" y="279"/>
                </a:lnTo>
                <a:lnTo>
                  <a:pt x="422" y="290"/>
                </a:lnTo>
                <a:lnTo>
                  <a:pt x="411" y="253"/>
                </a:lnTo>
                <a:lnTo>
                  <a:pt x="415" y="239"/>
                </a:lnTo>
                <a:lnTo>
                  <a:pt x="385" y="151"/>
                </a:lnTo>
                <a:lnTo>
                  <a:pt x="389" y="110"/>
                </a:lnTo>
                <a:lnTo>
                  <a:pt x="378" y="88"/>
                </a:lnTo>
                <a:lnTo>
                  <a:pt x="327" y="25"/>
                </a:lnTo>
                <a:lnTo>
                  <a:pt x="253" y="73"/>
                </a:lnTo>
                <a:lnTo>
                  <a:pt x="231" y="29"/>
                </a:lnTo>
                <a:lnTo>
                  <a:pt x="202" y="41"/>
                </a:lnTo>
                <a:lnTo>
                  <a:pt x="191" y="11"/>
                </a:lnTo>
                <a:lnTo>
                  <a:pt x="184" y="11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5" name="Freeform 61"/>
          <p:cNvSpPr>
            <a:spLocks/>
          </p:cNvSpPr>
          <p:nvPr/>
        </p:nvSpPr>
        <p:spPr bwMode="auto">
          <a:xfrm>
            <a:off x="5189538" y="4398963"/>
            <a:ext cx="250825" cy="239712"/>
          </a:xfrm>
          <a:custGeom>
            <a:avLst/>
            <a:gdLst>
              <a:gd name="T0" fmla="*/ 2147483647 w 158"/>
              <a:gd name="T1" fmla="*/ 0 h 151"/>
              <a:gd name="T2" fmla="*/ 2147483647 w 158"/>
              <a:gd name="T3" fmla="*/ 0 h 151"/>
              <a:gd name="T4" fmla="*/ 2147483647 w 158"/>
              <a:gd name="T5" fmla="*/ 2147483647 h 151"/>
              <a:gd name="T6" fmla="*/ 2147483647 w 158"/>
              <a:gd name="T7" fmla="*/ 2147483647 h 151"/>
              <a:gd name="T8" fmla="*/ 2147483647 w 158"/>
              <a:gd name="T9" fmla="*/ 2147483647 h 151"/>
              <a:gd name="T10" fmla="*/ 2147483647 w 158"/>
              <a:gd name="T11" fmla="*/ 2147483647 h 151"/>
              <a:gd name="T12" fmla="*/ 2147483647 w 158"/>
              <a:gd name="T13" fmla="*/ 2147483647 h 151"/>
              <a:gd name="T14" fmla="*/ 2147483647 w 158"/>
              <a:gd name="T15" fmla="*/ 2147483647 h 151"/>
              <a:gd name="T16" fmla="*/ 2147483647 w 158"/>
              <a:gd name="T17" fmla="*/ 2147483647 h 151"/>
              <a:gd name="T18" fmla="*/ 2147483647 w 158"/>
              <a:gd name="T19" fmla="*/ 2147483647 h 151"/>
              <a:gd name="T20" fmla="*/ 2147483647 w 158"/>
              <a:gd name="T21" fmla="*/ 2147483647 h 151"/>
              <a:gd name="T22" fmla="*/ 2147483647 w 158"/>
              <a:gd name="T23" fmla="*/ 2147483647 h 151"/>
              <a:gd name="T24" fmla="*/ 0 w 158"/>
              <a:gd name="T25" fmla="*/ 2147483647 h 151"/>
              <a:gd name="T26" fmla="*/ 2147483647 w 158"/>
              <a:gd name="T27" fmla="*/ 2147483647 h 151"/>
              <a:gd name="T28" fmla="*/ 2147483647 w 158"/>
              <a:gd name="T29" fmla="*/ 2147483647 h 151"/>
              <a:gd name="T30" fmla="*/ 2147483647 w 158"/>
              <a:gd name="T31" fmla="*/ 2147483647 h 151"/>
              <a:gd name="T32" fmla="*/ 2147483647 w 158"/>
              <a:gd name="T33" fmla="*/ 2147483647 h 151"/>
              <a:gd name="T34" fmla="*/ 2147483647 w 158"/>
              <a:gd name="T35" fmla="*/ 2147483647 h 151"/>
              <a:gd name="T36" fmla="*/ 2147483647 w 158"/>
              <a:gd name="T37" fmla="*/ 2147483647 h 151"/>
              <a:gd name="T38" fmla="*/ 2147483647 w 158"/>
              <a:gd name="T39" fmla="*/ 0 h 1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8"/>
              <a:gd name="T61" fmla="*/ 0 h 151"/>
              <a:gd name="T62" fmla="*/ 158 w 158"/>
              <a:gd name="T63" fmla="*/ 151 h 1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8" h="151">
                <a:moveTo>
                  <a:pt x="158" y="0"/>
                </a:moveTo>
                <a:lnTo>
                  <a:pt x="110" y="0"/>
                </a:lnTo>
                <a:lnTo>
                  <a:pt x="103" y="48"/>
                </a:lnTo>
                <a:lnTo>
                  <a:pt x="121" y="56"/>
                </a:lnTo>
                <a:lnTo>
                  <a:pt x="81" y="81"/>
                </a:lnTo>
                <a:lnTo>
                  <a:pt x="77" y="66"/>
                </a:lnTo>
                <a:lnTo>
                  <a:pt x="77" y="44"/>
                </a:lnTo>
                <a:lnTo>
                  <a:pt x="55" y="52"/>
                </a:lnTo>
                <a:lnTo>
                  <a:pt x="40" y="34"/>
                </a:lnTo>
                <a:lnTo>
                  <a:pt x="11" y="92"/>
                </a:lnTo>
                <a:lnTo>
                  <a:pt x="66" y="88"/>
                </a:lnTo>
                <a:lnTo>
                  <a:pt x="37" y="103"/>
                </a:lnTo>
                <a:lnTo>
                  <a:pt x="0" y="118"/>
                </a:lnTo>
                <a:lnTo>
                  <a:pt x="55" y="140"/>
                </a:lnTo>
                <a:lnTo>
                  <a:pt x="66" y="151"/>
                </a:lnTo>
                <a:lnTo>
                  <a:pt x="85" y="147"/>
                </a:lnTo>
                <a:lnTo>
                  <a:pt x="136" y="107"/>
                </a:lnTo>
                <a:lnTo>
                  <a:pt x="129" y="78"/>
                </a:lnTo>
                <a:lnTo>
                  <a:pt x="151" y="52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6" name="Freeform 62"/>
          <p:cNvSpPr>
            <a:spLocks/>
          </p:cNvSpPr>
          <p:nvPr/>
        </p:nvSpPr>
        <p:spPr bwMode="auto">
          <a:xfrm>
            <a:off x="5189538" y="4398963"/>
            <a:ext cx="250825" cy="239712"/>
          </a:xfrm>
          <a:custGeom>
            <a:avLst/>
            <a:gdLst>
              <a:gd name="T0" fmla="*/ 2147483647 w 158"/>
              <a:gd name="T1" fmla="*/ 0 h 151"/>
              <a:gd name="T2" fmla="*/ 2147483647 w 158"/>
              <a:gd name="T3" fmla="*/ 0 h 151"/>
              <a:gd name="T4" fmla="*/ 2147483647 w 158"/>
              <a:gd name="T5" fmla="*/ 2147483647 h 151"/>
              <a:gd name="T6" fmla="*/ 2147483647 w 158"/>
              <a:gd name="T7" fmla="*/ 2147483647 h 151"/>
              <a:gd name="T8" fmla="*/ 2147483647 w 158"/>
              <a:gd name="T9" fmla="*/ 2147483647 h 151"/>
              <a:gd name="T10" fmla="*/ 2147483647 w 158"/>
              <a:gd name="T11" fmla="*/ 2147483647 h 151"/>
              <a:gd name="T12" fmla="*/ 2147483647 w 158"/>
              <a:gd name="T13" fmla="*/ 2147483647 h 151"/>
              <a:gd name="T14" fmla="*/ 2147483647 w 158"/>
              <a:gd name="T15" fmla="*/ 2147483647 h 151"/>
              <a:gd name="T16" fmla="*/ 2147483647 w 158"/>
              <a:gd name="T17" fmla="*/ 2147483647 h 151"/>
              <a:gd name="T18" fmla="*/ 2147483647 w 158"/>
              <a:gd name="T19" fmla="*/ 2147483647 h 151"/>
              <a:gd name="T20" fmla="*/ 2147483647 w 158"/>
              <a:gd name="T21" fmla="*/ 2147483647 h 151"/>
              <a:gd name="T22" fmla="*/ 2147483647 w 158"/>
              <a:gd name="T23" fmla="*/ 2147483647 h 151"/>
              <a:gd name="T24" fmla="*/ 0 w 158"/>
              <a:gd name="T25" fmla="*/ 2147483647 h 151"/>
              <a:gd name="T26" fmla="*/ 2147483647 w 158"/>
              <a:gd name="T27" fmla="*/ 2147483647 h 151"/>
              <a:gd name="T28" fmla="*/ 2147483647 w 158"/>
              <a:gd name="T29" fmla="*/ 2147483647 h 151"/>
              <a:gd name="T30" fmla="*/ 2147483647 w 158"/>
              <a:gd name="T31" fmla="*/ 2147483647 h 151"/>
              <a:gd name="T32" fmla="*/ 2147483647 w 158"/>
              <a:gd name="T33" fmla="*/ 2147483647 h 151"/>
              <a:gd name="T34" fmla="*/ 2147483647 w 158"/>
              <a:gd name="T35" fmla="*/ 2147483647 h 151"/>
              <a:gd name="T36" fmla="*/ 2147483647 w 158"/>
              <a:gd name="T37" fmla="*/ 2147483647 h 151"/>
              <a:gd name="T38" fmla="*/ 2147483647 w 158"/>
              <a:gd name="T39" fmla="*/ 0 h 1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8"/>
              <a:gd name="T61" fmla="*/ 0 h 151"/>
              <a:gd name="T62" fmla="*/ 158 w 158"/>
              <a:gd name="T63" fmla="*/ 151 h 1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8" h="151">
                <a:moveTo>
                  <a:pt x="158" y="0"/>
                </a:moveTo>
                <a:lnTo>
                  <a:pt x="110" y="0"/>
                </a:lnTo>
                <a:lnTo>
                  <a:pt x="103" y="48"/>
                </a:lnTo>
                <a:lnTo>
                  <a:pt x="121" y="56"/>
                </a:lnTo>
                <a:lnTo>
                  <a:pt x="81" y="81"/>
                </a:lnTo>
                <a:lnTo>
                  <a:pt x="77" y="66"/>
                </a:lnTo>
                <a:lnTo>
                  <a:pt x="77" y="44"/>
                </a:lnTo>
                <a:lnTo>
                  <a:pt x="55" y="52"/>
                </a:lnTo>
                <a:lnTo>
                  <a:pt x="40" y="34"/>
                </a:lnTo>
                <a:lnTo>
                  <a:pt x="11" y="92"/>
                </a:lnTo>
                <a:lnTo>
                  <a:pt x="66" y="88"/>
                </a:lnTo>
                <a:lnTo>
                  <a:pt x="37" y="103"/>
                </a:lnTo>
                <a:lnTo>
                  <a:pt x="0" y="118"/>
                </a:lnTo>
                <a:lnTo>
                  <a:pt x="55" y="140"/>
                </a:lnTo>
                <a:lnTo>
                  <a:pt x="66" y="151"/>
                </a:lnTo>
                <a:lnTo>
                  <a:pt x="85" y="147"/>
                </a:lnTo>
                <a:lnTo>
                  <a:pt x="136" y="107"/>
                </a:lnTo>
                <a:lnTo>
                  <a:pt x="129" y="78"/>
                </a:lnTo>
                <a:lnTo>
                  <a:pt x="151" y="52"/>
                </a:lnTo>
                <a:lnTo>
                  <a:pt x="158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7" name="Freeform 63"/>
          <p:cNvSpPr>
            <a:spLocks/>
          </p:cNvSpPr>
          <p:nvPr/>
        </p:nvSpPr>
        <p:spPr bwMode="auto">
          <a:xfrm>
            <a:off x="5499100" y="4025900"/>
            <a:ext cx="185738" cy="274638"/>
          </a:xfrm>
          <a:custGeom>
            <a:avLst/>
            <a:gdLst>
              <a:gd name="T0" fmla="*/ 2147483647 w 117"/>
              <a:gd name="T1" fmla="*/ 2147483647 h 173"/>
              <a:gd name="T2" fmla="*/ 2147483647 w 117"/>
              <a:gd name="T3" fmla="*/ 2147483647 h 173"/>
              <a:gd name="T4" fmla="*/ 2147483647 w 117"/>
              <a:gd name="T5" fmla="*/ 2147483647 h 173"/>
              <a:gd name="T6" fmla="*/ 0 w 117"/>
              <a:gd name="T7" fmla="*/ 2147483647 h 173"/>
              <a:gd name="T8" fmla="*/ 2147483647 w 117"/>
              <a:gd name="T9" fmla="*/ 2147483647 h 173"/>
              <a:gd name="T10" fmla="*/ 2147483647 w 117"/>
              <a:gd name="T11" fmla="*/ 0 h 173"/>
              <a:gd name="T12" fmla="*/ 2147483647 w 117"/>
              <a:gd name="T13" fmla="*/ 2147483647 h 173"/>
              <a:gd name="T14" fmla="*/ 2147483647 w 117"/>
              <a:gd name="T15" fmla="*/ 2147483647 h 173"/>
              <a:gd name="T16" fmla="*/ 2147483647 w 117"/>
              <a:gd name="T17" fmla="*/ 2147483647 h 173"/>
              <a:gd name="T18" fmla="*/ 2147483647 w 117"/>
              <a:gd name="T19" fmla="*/ 2147483647 h 173"/>
              <a:gd name="T20" fmla="*/ 2147483647 w 117"/>
              <a:gd name="T21" fmla="*/ 2147483647 h 173"/>
              <a:gd name="T22" fmla="*/ 2147483647 w 117"/>
              <a:gd name="T23" fmla="*/ 2147483647 h 173"/>
              <a:gd name="T24" fmla="*/ 2147483647 w 117"/>
              <a:gd name="T25" fmla="*/ 2147483647 h 173"/>
              <a:gd name="T26" fmla="*/ 2147483647 w 117"/>
              <a:gd name="T27" fmla="*/ 2147483647 h 173"/>
              <a:gd name="T28" fmla="*/ 2147483647 w 117"/>
              <a:gd name="T29" fmla="*/ 2147483647 h 173"/>
              <a:gd name="T30" fmla="*/ 2147483647 w 117"/>
              <a:gd name="T31" fmla="*/ 2147483647 h 1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7"/>
              <a:gd name="T49" fmla="*/ 0 h 173"/>
              <a:gd name="T50" fmla="*/ 117 w 117"/>
              <a:gd name="T51" fmla="*/ 173 h 1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7" h="173">
                <a:moveTo>
                  <a:pt x="29" y="162"/>
                </a:moveTo>
                <a:lnTo>
                  <a:pt x="29" y="107"/>
                </a:lnTo>
                <a:lnTo>
                  <a:pt x="10" y="99"/>
                </a:lnTo>
                <a:lnTo>
                  <a:pt x="0" y="70"/>
                </a:lnTo>
                <a:lnTo>
                  <a:pt x="10" y="33"/>
                </a:lnTo>
                <a:lnTo>
                  <a:pt x="92" y="0"/>
                </a:lnTo>
                <a:lnTo>
                  <a:pt x="117" y="33"/>
                </a:lnTo>
                <a:lnTo>
                  <a:pt x="95" y="41"/>
                </a:lnTo>
                <a:lnTo>
                  <a:pt x="99" y="77"/>
                </a:lnTo>
                <a:lnTo>
                  <a:pt x="73" y="96"/>
                </a:lnTo>
                <a:lnTo>
                  <a:pt x="77" y="140"/>
                </a:lnTo>
                <a:lnTo>
                  <a:pt x="66" y="162"/>
                </a:lnTo>
                <a:lnTo>
                  <a:pt x="77" y="173"/>
                </a:lnTo>
                <a:lnTo>
                  <a:pt x="70" y="173"/>
                </a:lnTo>
                <a:lnTo>
                  <a:pt x="48" y="162"/>
                </a:lnTo>
                <a:lnTo>
                  <a:pt x="29" y="1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8" name="Freeform 64"/>
          <p:cNvSpPr>
            <a:spLocks/>
          </p:cNvSpPr>
          <p:nvPr/>
        </p:nvSpPr>
        <p:spPr bwMode="auto">
          <a:xfrm>
            <a:off x="5499100" y="4025900"/>
            <a:ext cx="185738" cy="274638"/>
          </a:xfrm>
          <a:custGeom>
            <a:avLst/>
            <a:gdLst>
              <a:gd name="T0" fmla="*/ 2147483647 w 117"/>
              <a:gd name="T1" fmla="*/ 2147483647 h 173"/>
              <a:gd name="T2" fmla="*/ 2147483647 w 117"/>
              <a:gd name="T3" fmla="*/ 2147483647 h 173"/>
              <a:gd name="T4" fmla="*/ 2147483647 w 117"/>
              <a:gd name="T5" fmla="*/ 2147483647 h 173"/>
              <a:gd name="T6" fmla="*/ 0 w 117"/>
              <a:gd name="T7" fmla="*/ 2147483647 h 173"/>
              <a:gd name="T8" fmla="*/ 2147483647 w 117"/>
              <a:gd name="T9" fmla="*/ 2147483647 h 173"/>
              <a:gd name="T10" fmla="*/ 2147483647 w 117"/>
              <a:gd name="T11" fmla="*/ 0 h 173"/>
              <a:gd name="T12" fmla="*/ 2147483647 w 117"/>
              <a:gd name="T13" fmla="*/ 2147483647 h 173"/>
              <a:gd name="T14" fmla="*/ 2147483647 w 117"/>
              <a:gd name="T15" fmla="*/ 2147483647 h 173"/>
              <a:gd name="T16" fmla="*/ 2147483647 w 117"/>
              <a:gd name="T17" fmla="*/ 2147483647 h 173"/>
              <a:gd name="T18" fmla="*/ 2147483647 w 117"/>
              <a:gd name="T19" fmla="*/ 2147483647 h 173"/>
              <a:gd name="T20" fmla="*/ 2147483647 w 117"/>
              <a:gd name="T21" fmla="*/ 2147483647 h 173"/>
              <a:gd name="T22" fmla="*/ 2147483647 w 117"/>
              <a:gd name="T23" fmla="*/ 2147483647 h 173"/>
              <a:gd name="T24" fmla="*/ 2147483647 w 117"/>
              <a:gd name="T25" fmla="*/ 2147483647 h 173"/>
              <a:gd name="T26" fmla="*/ 2147483647 w 117"/>
              <a:gd name="T27" fmla="*/ 2147483647 h 173"/>
              <a:gd name="T28" fmla="*/ 2147483647 w 117"/>
              <a:gd name="T29" fmla="*/ 2147483647 h 173"/>
              <a:gd name="T30" fmla="*/ 2147483647 w 117"/>
              <a:gd name="T31" fmla="*/ 2147483647 h 1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7"/>
              <a:gd name="T49" fmla="*/ 0 h 173"/>
              <a:gd name="T50" fmla="*/ 117 w 117"/>
              <a:gd name="T51" fmla="*/ 173 h 1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7" h="173">
                <a:moveTo>
                  <a:pt x="29" y="162"/>
                </a:moveTo>
                <a:lnTo>
                  <a:pt x="29" y="107"/>
                </a:lnTo>
                <a:lnTo>
                  <a:pt x="10" y="99"/>
                </a:lnTo>
                <a:lnTo>
                  <a:pt x="0" y="70"/>
                </a:lnTo>
                <a:lnTo>
                  <a:pt x="10" y="33"/>
                </a:lnTo>
                <a:lnTo>
                  <a:pt x="92" y="0"/>
                </a:lnTo>
                <a:lnTo>
                  <a:pt x="117" y="33"/>
                </a:lnTo>
                <a:lnTo>
                  <a:pt x="95" y="41"/>
                </a:lnTo>
                <a:lnTo>
                  <a:pt x="99" y="77"/>
                </a:lnTo>
                <a:lnTo>
                  <a:pt x="73" y="96"/>
                </a:lnTo>
                <a:lnTo>
                  <a:pt x="77" y="140"/>
                </a:lnTo>
                <a:lnTo>
                  <a:pt x="66" y="162"/>
                </a:lnTo>
                <a:lnTo>
                  <a:pt x="77" y="173"/>
                </a:lnTo>
                <a:lnTo>
                  <a:pt x="70" y="173"/>
                </a:lnTo>
                <a:lnTo>
                  <a:pt x="48" y="162"/>
                </a:lnTo>
                <a:lnTo>
                  <a:pt x="29" y="162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99" name="Freeform 65"/>
          <p:cNvSpPr>
            <a:spLocks/>
          </p:cNvSpPr>
          <p:nvPr/>
        </p:nvSpPr>
        <p:spPr bwMode="auto">
          <a:xfrm>
            <a:off x="5837238" y="5227638"/>
            <a:ext cx="822325" cy="728662"/>
          </a:xfrm>
          <a:custGeom>
            <a:avLst/>
            <a:gdLst>
              <a:gd name="T0" fmla="*/ 0 w 518"/>
              <a:gd name="T1" fmla="*/ 2147483647 h 459"/>
              <a:gd name="T2" fmla="*/ 2147483647 w 518"/>
              <a:gd name="T3" fmla="*/ 2147483647 h 459"/>
              <a:gd name="T4" fmla="*/ 2147483647 w 518"/>
              <a:gd name="T5" fmla="*/ 2147483647 h 459"/>
              <a:gd name="T6" fmla="*/ 2147483647 w 518"/>
              <a:gd name="T7" fmla="*/ 2147483647 h 459"/>
              <a:gd name="T8" fmla="*/ 2147483647 w 518"/>
              <a:gd name="T9" fmla="*/ 2147483647 h 459"/>
              <a:gd name="T10" fmla="*/ 2147483647 w 518"/>
              <a:gd name="T11" fmla="*/ 2147483647 h 459"/>
              <a:gd name="T12" fmla="*/ 2147483647 w 518"/>
              <a:gd name="T13" fmla="*/ 2147483647 h 459"/>
              <a:gd name="T14" fmla="*/ 2147483647 w 518"/>
              <a:gd name="T15" fmla="*/ 2147483647 h 459"/>
              <a:gd name="T16" fmla="*/ 2147483647 w 518"/>
              <a:gd name="T17" fmla="*/ 2147483647 h 459"/>
              <a:gd name="T18" fmla="*/ 2147483647 w 518"/>
              <a:gd name="T19" fmla="*/ 2147483647 h 459"/>
              <a:gd name="T20" fmla="*/ 2147483647 w 518"/>
              <a:gd name="T21" fmla="*/ 2147483647 h 459"/>
              <a:gd name="T22" fmla="*/ 2147483647 w 518"/>
              <a:gd name="T23" fmla="*/ 2147483647 h 459"/>
              <a:gd name="T24" fmla="*/ 2147483647 w 518"/>
              <a:gd name="T25" fmla="*/ 2147483647 h 459"/>
              <a:gd name="T26" fmla="*/ 2147483647 w 518"/>
              <a:gd name="T27" fmla="*/ 2147483647 h 459"/>
              <a:gd name="T28" fmla="*/ 2147483647 w 518"/>
              <a:gd name="T29" fmla="*/ 2147483647 h 459"/>
              <a:gd name="T30" fmla="*/ 2147483647 w 518"/>
              <a:gd name="T31" fmla="*/ 2147483647 h 459"/>
              <a:gd name="T32" fmla="*/ 2147483647 w 518"/>
              <a:gd name="T33" fmla="*/ 2147483647 h 459"/>
              <a:gd name="T34" fmla="*/ 2147483647 w 518"/>
              <a:gd name="T35" fmla="*/ 2147483647 h 459"/>
              <a:gd name="T36" fmla="*/ 2147483647 w 518"/>
              <a:gd name="T37" fmla="*/ 2147483647 h 459"/>
              <a:gd name="T38" fmla="*/ 2147483647 w 518"/>
              <a:gd name="T39" fmla="*/ 2147483647 h 459"/>
              <a:gd name="T40" fmla="*/ 2147483647 w 518"/>
              <a:gd name="T41" fmla="*/ 2147483647 h 459"/>
              <a:gd name="T42" fmla="*/ 2147483647 w 518"/>
              <a:gd name="T43" fmla="*/ 2147483647 h 459"/>
              <a:gd name="T44" fmla="*/ 2147483647 w 518"/>
              <a:gd name="T45" fmla="*/ 2147483647 h 459"/>
              <a:gd name="T46" fmla="*/ 2147483647 w 518"/>
              <a:gd name="T47" fmla="*/ 2147483647 h 459"/>
              <a:gd name="T48" fmla="*/ 2147483647 w 518"/>
              <a:gd name="T49" fmla="*/ 2147483647 h 459"/>
              <a:gd name="T50" fmla="*/ 2147483647 w 518"/>
              <a:gd name="T51" fmla="*/ 2147483647 h 459"/>
              <a:gd name="T52" fmla="*/ 2147483647 w 518"/>
              <a:gd name="T53" fmla="*/ 2147483647 h 459"/>
              <a:gd name="T54" fmla="*/ 2147483647 w 518"/>
              <a:gd name="T55" fmla="*/ 2147483647 h 459"/>
              <a:gd name="T56" fmla="*/ 2147483647 w 518"/>
              <a:gd name="T57" fmla="*/ 2147483647 h 459"/>
              <a:gd name="T58" fmla="*/ 2147483647 w 518"/>
              <a:gd name="T59" fmla="*/ 2147483647 h 459"/>
              <a:gd name="T60" fmla="*/ 2147483647 w 518"/>
              <a:gd name="T61" fmla="*/ 2147483647 h 459"/>
              <a:gd name="T62" fmla="*/ 2147483647 w 518"/>
              <a:gd name="T63" fmla="*/ 2147483647 h 459"/>
              <a:gd name="T64" fmla="*/ 2147483647 w 518"/>
              <a:gd name="T65" fmla="*/ 2147483647 h 459"/>
              <a:gd name="T66" fmla="*/ 2147483647 w 518"/>
              <a:gd name="T67" fmla="*/ 0 h 459"/>
              <a:gd name="T68" fmla="*/ 2147483647 w 518"/>
              <a:gd name="T69" fmla="*/ 2147483647 h 459"/>
              <a:gd name="T70" fmla="*/ 2147483647 w 518"/>
              <a:gd name="T71" fmla="*/ 2147483647 h 459"/>
              <a:gd name="T72" fmla="*/ 2147483647 w 518"/>
              <a:gd name="T73" fmla="*/ 2147483647 h 459"/>
              <a:gd name="T74" fmla="*/ 0 w 518"/>
              <a:gd name="T75" fmla="*/ 2147483647 h 45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459"/>
              <a:gd name="T116" fmla="*/ 518 w 518"/>
              <a:gd name="T117" fmla="*/ 459 h 45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459">
                <a:moveTo>
                  <a:pt x="0" y="103"/>
                </a:moveTo>
                <a:lnTo>
                  <a:pt x="22" y="143"/>
                </a:lnTo>
                <a:lnTo>
                  <a:pt x="36" y="125"/>
                </a:lnTo>
                <a:lnTo>
                  <a:pt x="48" y="140"/>
                </a:lnTo>
                <a:lnTo>
                  <a:pt x="88" y="150"/>
                </a:lnTo>
                <a:lnTo>
                  <a:pt x="117" y="194"/>
                </a:lnTo>
                <a:lnTo>
                  <a:pt x="73" y="176"/>
                </a:lnTo>
                <a:lnTo>
                  <a:pt x="106" y="235"/>
                </a:lnTo>
                <a:lnTo>
                  <a:pt x="157" y="242"/>
                </a:lnTo>
                <a:lnTo>
                  <a:pt x="187" y="290"/>
                </a:lnTo>
                <a:lnTo>
                  <a:pt x="286" y="360"/>
                </a:lnTo>
                <a:lnTo>
                  <a:pt x="312" y="308"/>
                </a:lnTo>
                <a:lnTo>
                  <a:pt x="360" y="334"/>
                </a:lnTo>
                <a:lnTo>
                  <a:pt x="386" y="444"/>
                </a:lnTo>
                <a:lnTo>
                  <a:pt x="408" y="444"/>
                </a:lnTo>
                <a:lnTo>
                  <a:pt x="414" y="459"/>
                </a:lnTo>
                <a:lnTo>
                  <a:pt x="499" y="434"/>
                </a:lnTo>
                <a:lnTo>
                  <a:pt x="518" y="382"/>
                </a:lnTo>
                <a:lnTo>
                  <a:pt x="455" y="334"/>
                </a:lnTo>
                <a:lnTo>
                  <a:pt x="474" y="316"/>
                </a:lnTo>
                <a:lnTo>
                  <a:pt x="477" y="272"/>
                </a:lnTo>
                <a:lnTo>
                  <a:pt x="444" y="194"/>
                </a:lnTo>
                <a:lnTo>
                  <a:pt x="466" y="165"/>
                </a:lnTo>
                <a:lnTo>
                  <a:pt x="444" y="147"/>
                </a:lnTo>
                <a:lnTo>
                  <a:pt x="414" y="158"/>
                </a:lnTo>
                <a:lnTo>
                  <a:pt x="396" y="140"/>
                </a:lnTo>
                <a:lnTo>
                  <a:pt x="386" y="103"/>
                </a:lnTo>
                <a:lnTo>
                  <a:pt x="367" y="99"/>
                </a:lnTo>
                <a:lnTo>
                  <a:pt x="345" y="51"/>
                </a:lnTo>
                <a:lnTo>
                  <a:pt x="308" y="29"/>
                </a:lnTo>
                <a:lnTo>
                  <a:pt x="264" y="51"/>
                </a:lnTo>
                <a:lnTo>
                  <a:pt x="231" y="92"/>
                </a:lnTo>
                <a:lnTo>
                  <a:pt x="201" y="77"/>
                </a:lnTo>
                <a:lnTo>
                  <a:pt x="139" y="0"/>
                </a:lnTo>
                <a:lnTo>
                  <a:pt x="58" y="26"/>
                </a:lnTo>
                <a:lnTo>
                  <a:pt x="10" y="22"/>
                </a:lnTo>
                <a:lnTo>
                  <a:pt x="4" y="33"/>
                </a:lnTo>
                <a:lnTo>
                  <a:pt x="0" y="10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0" name="Freeform 66"/>
          <p:cNvSpPr>
            <a:spLocks/>
          </p:cNvSpPr>
          <p:nvPr/>
        </p:nvSpPr>
        <p:spPr bwMode="auto">
          <a:xfrm>
            <a:off x="5837238" y="5227638"/>
            <a:ext cx="822325" cy="728662"/>
          </a:xfrm>
          <a:custGeom>
            <a:avLst/>
            <a:gdLst>
              <a:gd name="T0" fmla="*/ 0 w 518"/>
              <a:gd name="T1" fmla="*/ 2147483647 h 459"/>
              <a:gd name="T2" fmla="*/ 2147483647 w 518"/>
              <a:gd name="T3" fmla="*/ 2147483647 h 459"/>
              <a:gd name="T4" fmla="*/ 2147483647 w 518"/>
              <a:gd name="T5" fmla="*/ 2147483647 h 459"/>
              <a:gd name="T6" fmla="*/ 2147483647 w 518"/>
              <a:gd name="T7" fmla="*/ 2147483647 h 459"/>
              <a:gd name="T8" fmla="*/ 2147483647 w 518"/>
              <a:gd name="T9" fmla="*/ 2147483647 h 459"/>
              <a:gd name="T10" fmla="*/ 2147483647 w 518"/>
              <a:gd name="T11" fmla="*/ 2147483647 h 459"/>
              <a:gd name="T12" fmla="*/ 2147483647 w 518"/>
              <a:gd name="T13" fmla="*/ 2147483647 h 459"/>
              <a:gd name="T14" fmla="*/ 2147483647 w 518"/>
              <a:gd name="T15" fmla="*/ 2147483647 h 459"/>
              <a:gd name="T16" fmla="*/ 2147483647 w 518"/>
              <a:gd name="T17" fmla="*/ 2147483647 h 459"/>
              <a:gd name="T18" fmla="*/ 2147483647 w 518"/>
              <a:gd name="T19" fmla="*/ 2147483647 h 459"/>
              <a:gd name="T20" fmla="*/ 2147483647 w 518"/>
              <a:gd name="T21" fmla="*/ 2147483647 h 459"/>
              <a:gd name="T22" fmla="*/ 2147483647 w 518"/>
              <a:gd name="T23" fmla="*/ 2147483647 h 459"/>
              <a:gd name="T24" fmla="*/ 2147483647 w 518"/>
              <a:gd name="T25" fmla="*/ 2147483647 h 459"/>
              <a:gd name="T26" fmla="*/ 2147483647 w 518"/>
              <a:gd name="T27" fmla="*/ 2147483647 h 459"/>
              <a:gd name="T28" fmla="*/ 2147483647 w 518"/>
              <a:gd name="T29" fmla="*/ 2147483647 h 459"/>
              <a:gd name="T30" fmla="*/ 2147483647 w 518"/>
              <a:gd name="T31" fmla="*/ 2147483647 h 459"/>
              <a:gd name="T32" fmla="*/ 2147483647 w 518"/>
              <a:gd name="T33" fmla="*/ 2147483647 h 459"/>
              <a:gd name="T34" fmla="*/ 2147483647 w 518"/>
              <a:gd name="T35" fmla="*/ 2147483647 h 459"/>
              <a:gd name="T36" fmla="*/ 2147483647 w 518"/>
              <a:gd name="T37" fmla="*/ 2147483647 h 459"/>
              <a:gd name="T38" fmla="*/ 2147483647 w 518"/>
              <a:gd name="T39" fmla="*/ 2147483647 h 459"/>
              <a:gd name="T40" fmla="*/ 2147483647 w 518"/>
              <a:gd name="T41" fmla="*/ 2147483647 h 459"/>
              <a:gd name="T42" fmla="*/ 2147483647 w 518"/>
              <a:gd name="T43" fmla="*/ 2147483647 h 459"/>
              <a:gd name="T44" fmla="*/ 2147483647 w 518"/>
              <a:gd name="T45" fmla="*/ 2147483647 h 459"/>
              <a:gd name="T46" fmla="*/ 2147483647 w 518"/>
              <a:gd name="T47" fmla="*/ 2147483647 h 459"/>
              <a:gd name="T48" fmla="*/ 2147483647 w 518"/>
              <a:gd name="T49" fmla="*/ 2147483647 h 459"/>
              <a:gd name="T50" fmla="*/ 2147483647 w 518"/>
              <a:gd name="T51" fmla="*/ 2147483647 h 459"/>
              <a:gd name="T52" fmla="*/ 2147483647 w 518"/>
              <a:gd name="T53" fmla="*/ 2147483647 h 459"/>
              <a:gd name="T54" fmla="*/ 2147483647 w 518"/>
              <a:gd name="T55" fmla="*/ 2147483647 h 459"/>
              <a:gd name="T56" fmla="*/ 2147483647 w 518"/>
              <a:gd name="T57" fmla="*/ 2147483647 h 459"/>
              <a:gd name="T58" fmla="*/ 2147483647 w 518"/>
              <a:gd name="T59" fmla="*/ 2147483647 h 459"/>
              <a:gd name="T60" fmla="*/ 2147483647 w 518"/>
              <a:gd name="T61" fmla="*/ 2147483647 h 459"/>
              <a:gd name="T62" fmla="*/ 2147483647 w 518"/>
              <a:gd name="T63" fmla="*/ 2147483647 h 459"/>
              <a:gd name="T64" fmla="*/ 2147483647 w 518"/>
              <a:gd name="T65" fmla="*/ 2147483647 h 459"/>
              <a:gd name="T66" fmla="*/ 2147483647 w 518"/>
              <a:gd name="T67" fmla="*/ 0 h 459"/>
              <a:gd name="T68" fmla="*/ 2147483647 w 518"/>
              <a:gd name="T69" fmla="*/ 2147483647 h 459"/>
              <a:gd name="T70" fmla="*/ 2147483647 w 518"/>
              <a:gd name="T71" fmla="*/ 2147483647 h 459"/>
              <a:gd name="T72" fmla="*/ 2147483647 w 518"/>
              <a:gd name="T73" fmla="*/ 2147483647 h 459"/>
              <a:gd name="T74" fmla="*/ 0 w 518"/>
              <a:gd name="T75" fmla="*/ 2147483647 h 45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459"/>
              <a:gd name="T116" fmla="*/ 518 w 518"/>
              <a:gd name="T117" fmla="*/ 459 h 45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459">
                <a:moveTo>
                  <a:pt x="0" y="103"/>
                </a:moveTo>
                <a:lnTo>
                  <a:pt x="22" y="143"/>
                </a:lnTo>
                <a:lnTo>
                  <a:pt x="36" y="125"/>
                </a:lnTo>
                <a:lnTo>
                  <a:pt x="48" y="140"/>
                </a:lnTo>
                <a:lnTo>
                  <a:pt x="88" y="150"/>
                </a:lnTo>
                <a:lnTo>
                  <a:pt x="117" y="194"/>
                </a:lnTo>
                <a:lnTo>
                  <a:pt x="73" y="176"/>
                </a:lnTo>
                <a:lnTo>
                  <a:pt x="106" y="235"/>
                </a:lnTo>
                <a:lnTo>
                  <a:pt x="157" y="242"/>
                </a:lnTo>
                <a:lnTo>
                  <a:pt x="187" y="290"/>
                </a:lnTo>
                <a:lnTo>
                  <a:pt x="286" y="360"/>
                </a:lnTo>
                <a:lnTo>
                  <a:pt x="312" y="308"/>
                </a:lnTo>
                <a:lnTo>
                  <a:pt x="360" y="334"/>
                </a:lnTo>
                <a:lnTo>
                  <a:pt x="386" y="444"/>
                </a:lnTo>
                <a:lnTo>
                  <a:pt x="408" y="444"/>
                </a:lnTo>
                <a:lnTo>
                  <a:pt x="414" y="459"/>
                </a:lnTo>
                <a:lnTo>
                  <a:pt x="499" y="434"/>
                </a:lnTo>
                <a:lnTo>
                  <a:pt x="518" y="382"/>
                </a:lnTo>
                <a:lnTo>
                  <a:pt x="455" y="334"/>
                </a:lnTo>
                <a:lnTo>
                  <a:pt x="474" y="316"/>
                </a:lnTo>
                <a:lnTo>
                  <a:pt x="477" y="272"/>
                </a:lnTo>
                <a:lnTo>
                  <a:pt x="444" y="194"/>
                </a:lnTo>
                <a:lnTo>
                  <a:pt x="466" y="165"/>
                </a:lnTo>
                <a:lnTo>
                  <a:pt x="444" y="147"/>
                </a:lnTo>
                <a:lnTo>
                  <a:pt x="414" y="158"/>
                </a:lnTo>
                <a:lnTo>
                  <a:pt x="396" y="140"/>
                </a:lnTo>
                <a:lnTo>
                  <a:pt x="386" y="103"/>
                </a:lnTo>
                <a:lnTo>
                  <a:pt x="367" y="99"/>
                </a:lnTo>
                <a:lnTo>
                  <a:pt x="345" y="51"/>
                </a:lnTo>
                <a:lnTo>
                  <a:pt x="308" y="29"/>
                </a:lnTo>
                <a:lnTo>
                  <a:pt x="264" y="51"/>
                </a:lnTo>
                <a:lnTo>
                  <a:pt x="231" y="92"/>
                </a:lnTo>
                <a:lnTo>
                  <a:pt x="201" y="77"/>
                </a:lnTo>
                <a:lnTo>
                  <a:pt x="139" y="0"/>
                </a:lnTo>
                <a:lnTo>
                  <a:pt x="58" y="26"/>
                </a:lnTo>
                <a:lnTo>
                  <a:pt x="10" y="22"/>
                </a:lnTo>
                <a:lnTo>
                  <a:pt x="4" y="33"/>
                </a:lnTo>
                <a:lnTo>
                  <a:pt x="0" y="103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1" name="Freeform 67"/>
          <p:cNvSpPr>
            <a:spLocks/>
          </p:cNvSpPr>
          <p:nvPr/>
        </p:nvSpPr>
        <p:spPr bwMode="auto">
          <a:xfrm>
            <a:off x="6291263" y="5716588"/>
            <a:ext cx="203200" cy="433387"/>
          </a:xfrm>
          <a:custGeom>
            <a:avLst/>
            <a:gdLst>
              <a:gd name="T0" fmla="*/ 0 w 128"/>
              <a:gd name="T1" fmla="*/ 2147483647 h 273"/>
              <a:gd name="T2" fmla="*/ 2147483647 w 128"/>
              <a:gd name="T3" fmla="*/ 2147483647 h 273"/>
              <a:gd name="T4" fmla="*/ 2147483647 w 128"/>
              <a:gd name="T5" fmla="*/ 2147483647 h 273"/>
              <a:gd name="T6" fmla="*/ 2147483647 w 128"/>
              <a:gd name="T7" fmla="*/ 2147483647 h 273"/>
              <a:gd name="T8" fmla="*/ 2147483647 w 128"/>
              <a:gd name="T9" fmla="*/ 2147483647 h 273"/>
              <a:gd name="T10" fmla="*/ 2147483647 w 128"/>
              <a:gd name="T11" fmla="*/ 2147483647 h 273"/>
              <a:gd name="T12" fmla="*/ 2147483647 w 128"/>
              <a:gd name="T13" fmla="*/ 2147483647 h 273"/>
              <a:gd name="T14" fmla="*/ 2147483647 w 128"/>
              <a:gd name="T15" fmla="*/ 2147483647 h 273"/>
              <a:gd name="T16" fmla="*/ 2147483647 w 128"/>
              <a:gd name="T17" fmla="*/ 2147483647 h 273"/>
              <a:gd name="T18" fmla="*/ 2147483647 w 128"/>
              <a:gd name="T19" fmla="*/ 2147483647 h 273"/>
              <a:gd name="T20" fmla="*/ 2147483647 w 128"/>
              <a:gd name="T21" fmla="*/ 2147483647 h 273"/>
              <a:gd name="T22" fmla="*/ 2147483647 w 128"/>
              <a:gd name="T23" fmla="*/ 0 h 273"/>
              <a:gd name="T24" fmla="*/ 0 w 128"/>
              <a:gd name="T25" fmla="*/ 2147483647 h 2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273"/>
              <a:gd name="T41" fmla="*/ 128 w 128"/>
              <a:gd name="T42" fmla="*/ 273 h 2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273">
                <a:moveTo>
                  <a:pt x="0" y="52"/>
                </a:moveTo>
                <a:lnTo>
                  <a:pt x="11" y="60"/>
                </a:lnTo>
                <a:lnTo>
                  <a:pt x="11" y="188"/>
                </a:lnTo>
                <a:lnTo>
                  <a:pt x="88" y="273"/>
                </a:lnTo>
                <a:lnTo>
                  <a:pt x="96" y="236"/>
                </a:lnTo>
                <a:lnTo>
                  <a:pt x="88" y="214"/>
                </a:lnTo>
                <a:lnTo>
                  <a:pt x="110" y="195"/>
                </a:lnTo>
                <a:lnTo>
                  <a:pt x="128" y="155"/>
                </a:lnTo>
                <a:lnTo>
                  <a:pt x="122" y="136"/>
                </a:lnTo>
                <a:lnTo>
                  <a:pt x="100" y="136"/>
                </a:lnTo>
                <a:lnTo>
                  <a:pt x="70" y="19"/>
                </a:lnTo>
                <a:lnTo>
                  <a:pt x="26" y="0"/>
                </a:lnTo>
                <a:lnTo>
                  <a:pt x="0" y="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2" name="Freeform 68"/>
          <p:cNvSpPr>
            <a:spLocks/>
          </p:cNvSpPr>
          <p:nvPr/>
        </p:nvSpPr>
        <p:spPr bwMode="auto">
          <a:xfrm>
            <a:off x="6291263" y="5716588"/>
            <a:ext cx="203200" cy="433387"/>
          </a:xfrm>
          <a:custGeom>
            <a:avLst/>
            <a:gdLst>
              <a:gd name="T0" fmla="*/ 0 w 128"/>
              <a:gd name="T1" fmla="*/ 2147483647 h 273"/>
              <a:gd name="T2" fmla="*/ 2147483647 w 128"/>
              <a:gd name="T3" fmla="*/ 2147483647 h 273"/>
              <a:gd name="T4" fmla="*/ 2147483647 w 128"/>
              <a:gd name="T5" fmla="*/ 2147483647 h 273"/>
              <a:gd name="T6" fmla="*/ 2147483647 w 128"/>
              <a:gd name="T7" fmla="*/ 2147483647 h 273"/>
              <a:gd name="T8" fmla="*/ 2147483647 w 128"/>
              <a:gd name="T9" fmla="*/ 2147483647 h 273"/>
              <a:gd name="T10" fmla="*/ 2147483647 w 128"/>
              <a:gd name="T11" fmla="*/ 2147483647 h 273"/>
              <a:gd name="T12" fmla="*/ 2147483647 w 128"/>
              <a:gd name="T13" fmla="*/ 2147483647 h 273"/>
              <a:gd name="T14" fmla="*/ 2147483647 w 128"/>
              <a:gd name="T15" fmla="*/ 2147483647 h 273"/>
              <a:gd name="T16" fmla="*/ 2147483647 w 128"/>
              <a:gd name="T17" fmla="*/ 2147483647 h 273"/>
              <a:gd name="T18" fmla="*/ 2147483647 w 128"/>
              <a:gd name="T19" fmla="*/ 2147483647 h 273"/>
              <a:gd name="T20" fmla="*/ 2147483647 w 128"/>
              <a:gd name="T21" fmla="*/ 2147483647 h 273"/>
              <a:gd name="T22" fmla="*/ 2147483647 w 128"/>
              <a:gd name="T23" fmla="*/ 0 h 273"/>
              <a:gd name="T24" fmla="*/ 0 w 128"/>
              <a:gd name="T25" fmla="*/ 2147483647 h 2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273"/>
              <a:gd name="T41" fmla="*/ 128 w 128"/>
              <a:gd name="T42" fmla="*/ 273 h 2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273">
                <a:moveTo>
                  <a:pt x="0" y="52"/>
                </a:moveTo>
                <a:lnTo>
                  <a:pt x="11" y="60"/>
                </a:lnTo>
                <a:lnTo>
                  <a:pt x="11" y="188"/>
                </a:lnTo>
                <a:lnTo>
                  <a:pt x="88" y="273"/>
                </a:lnTo>
                <a:lnTo>
                  <a:pt x="96" y="236"/>
                </a:lnTo>
                <a:lnTo>
                  <a:pt x="88" y="214"/>
                </a:lnTo>
                <a:lnTo>
                  <a:pt x="110" y="195"/>
                </a:lnTo>
                <a:lnTo>
                  <a:pt x="128" y="155"/>
                </a:lnTo>
                <a:lnTo>
                  <a:pt x="122" y="136"/>
                </a:lnTo>
                <a:lnTo>
                  <a:pt x="100" y="136"/>
                </a:lnTo>
                <a:lnTo>
                  <a:pt x="70" y="19"/>
                </a:lnTo>
                <a:lnTo>
                  <a:pt x="26" y="0"/>
                </a:lnTo>
                <a:lnTo>
                  <a:pt x="0" y="52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3" name="Freeform 69"/>
          <p:cNvSpPr>
            <a:spLocks/>
          </p:cNvSpPr>
          <p:nvPr/>
        </p:nvSpPr>
        <p:spPr bwMode="auto">
          <a:xfrm>
            <a:off x="5773738" y="4725988"/>
            <a:ext cx="762000" cy="414337"/>
          </a:xfrm>
          <a:custGeom>
            <a:avLst/>
            <a:gdLst>
              <a:gd name="T0" fmla="*/ 2147483647 w 480"/>
              <a:gd name="T1" fmla="*/ 0 h 261"/>
              <a:gd name="T2" fmla="*/ 0 w 480"/>
              <a:gd name="T3" fmla="*/ 2147483647 h 261"/>
              <a:gd name="T4" fmla="*/ 2147483647 w 480"/>
              <a:gd name="T5" fmla="*/ 2147483647 h 261"/>
              <a:gd name="T6" fmla="*/ 2147483647 w 480"/>
              <a:gd name="T7" fmla="*/ 2147483647 h 261"/>
              <a:gd name="T8" fmla="*/ 2147483647 w 480"/>
              <a:gd name="T9" fmla="*/ 2147483647 h 261"/>
              <a:gd name="T10" fmla="*/ 2147483647 w 480"/>
              <a:gd name="T11" fmla="*/ 2147483647 h 261"/>
              <a:gd name="T12" fmla="*/ 2147483647 w 480"/>
              <a:gd name="T13" fmla="*/ 2147483647 h 261"/>
              <a:gd name="T14" fmla="*/ 2147483647 w 480"/>
              <a:gd name="T15" fmla="*/ 2147483647 h 261"/>
              <a:gd name="T16" fmla="*/ 2147483647 w 480"/>
              <a:gd name="T17" fmla="*/ 2147483647 h 261"/>
              <a:gd name="T18" fmla="*/ 2147483647 w 480"/>
              <a:gd name="T19" fmla="*/ 2147483647 h 261"/>
              <a:gd name="T20" fmla="*/ 2147483647 w 480"/>
              <a:gd name="T21" fmla="*/ 2147483647 h 261"/>
              <a:gd name="T22" fmla="*/ 2147483647 w 480"/>
              <a:gd name="T23" fmla="*/ 2147483647 h 261"/>
              <a:gd name="T24" fmla="*/ 2147483647 w 480"/>
              <a:gd name="T25" fmla="*/ 2147483647 h 261"/>
              <a:gd name="T26" fmla="*/ 2147483647 w 480"/>
              <a:gd name="T27" fmla="*/ 2147483647 h 261"/>
              <a:gd name="T28" fmla="*/ 2147483647 w 480"/>
              <a:gd name="T29" fmla="*/ 2147483647 h 261"/>
              <a:gd name="T30" fmla="*/ 2147483647 w 480"/>
              <a:gd name="T31" fmla="*/ 2147483647 h 261"/>
              <a:gd name="T32" fmla="*/ 2147483647 w 480"/>
              <a:gd name="T33" fmla="*/ 2147483647 h 261"/>
              <a:gd name="T34" fmla="*/ 2147483647 w 480"/>
              <a:gd name="T35" fmla="*/ 2147483647 h 261"/>
              <a:gd name="T36" fmla="*/ 2147483647 w 480"/>
              <a:gd name="T37" fmla="*/ 2147483647 h 261"/>
              <a:gd name="T38" fmla="*/ 2147483647 w 480"/>
              <a:gd name="T39" fmla="*/ 2147483647 h 261"/>
              <a:gd name="T40" fmla="*/ 2147483647 w 480"/>
              <a:gd name="T41" fmla="*/ 2147483647 h 261"/>
              <a:gd name="T42" fmla="*/ 2147483647 w 480"/>
              <a:gd name="T43" fmla="*/ 2147483647 h 261"/>
              <a:gd name="T44" fmla="*/ 2147483647 w 480"/>
              <a:gd name="T45" fmla="*/ 2147483647 h 261"/>
              <a:gd name="T46" fmla="*/ 2147483647 w 480"/>
              <a:gd name="T47" fmla="*/ 0 h 2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0"/>
              <a:gd name="T73" fmla="*/ 0 h 261"/>
              <a:gd name="T74" fmla="*/ 480 w 480"/>
              <a:gd name="T75" fmla="*/ 261 h 26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0" h="261">
                <a:moveTo>
                  <a:pt x="91" y="0"/>
                </a:moveTo>
                <a:lnTo>
                  <a:pt x="0" y="70"/>
                </a:lnTo>
                <a:lnTo>
                  <a:pt x="66" y="183"/>
                </a:lnTo>
                <a:lnTo>
                  <a:pt x="106" y="187"/>
                </a:lnTo>
                <a:lnTo>
                  <a:pt x="143" y="143"/>
                </a:lnTo>
                <a:lnTo>
                  <a:pt x="168" y="169"/>
                </a:lnTo>
                <a:lnTo>
                  <a:pt x="216" y="169"/>
                </a:lnTo>
                <a:lnTo>
                  <a:pt x="239" y="243"/>
                </a:lnTo>
                <a:lnTo>
                  <a:pt x="289" y="261"/>
                </a:lnTo>
                <a:lnTo>
                  <a:pt x="297" y="231"/>
                </a:lnTo>
                <a:lnTo>
                  <a:pt x="334" y="205"/>
                </a:lnTo>
                <a:lnTo>
                  <a:pt x="356" y="217"/>
                </a:lnTo>
                <a:lnTo>
                  <a:pt x="407" y="177"/>
                </a:lnTo>
                <a:lnTo>
                  <a:pt x="474" y="187"/>
                </a:lnTo>
                <a:lnTo>
                  <a:pt x="480" y="155"/>
                </a:lnTo>
                <a:lnTo>
                  <a:pt x="452" y="114"/>
                </a:lnTo>
                <a:lnTo>
                  <a:pt x="352" y="129"/>
                </a:lnTo>
                <a:lnTo>
                  <a:pt x="301" y="121"/>
                </a:lnTo>
                <a:lnTo>
                  <a:pt x="271" y="73"/>
                </a:lnTo>
                <a:lnTo>
                  <a:pt x="257" y="77"/>
                </a:lnTo>
                <a:lnTo>
                  <a:pt x="216" y="51"/>
                </a:lnTo>
                <a:lnTo>
                  <a:pt x="187" y="59"/>
                </a:lnTo>
                <a:lnTo>
                  <a:pt x="168" y="19"/>
                </a:lnTo>
                <a:lnTo>
                  <a:pt x="9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4" name="Freeform 70"/>
          <p:cNvSpPr>
            <a:spLocks/>
          </p:cNvSpPr>
          <p:nvPr/>
        </p:nvSpPr>
        <p:spPr bwMode="auto">
          <a:xfrm>
            <a:off x="5773738" y="4725988"/>
            <a:ext cx="762000" cy="414337"/>
          </a:xfrm>
          <a:custGeom>
            <a:avLst/>
            <a:gdLst>
              <a:gd name="T0" fmla="*/ 2147483647 w 480"/>
              <a:gd name="T1" fmla="*/ 0 h 261"/>
              <a:gd name="T2" fmla="*/ 0 w 480"/>
              <a:gd name="T3" fmla="*/ 2147483647 h 261"/>
              <a:gd name="T4" fmla="*/ 2147483647 w 480"/>
              <a:gd name="T5" fmla="*/ 2147483647 h 261"/>
              <a:gd name="T6" fmla="*/ 2147483647 w 480"/>
              <a:gd name="T7" fmla="*/ 2147483647 h 261"/>
              <a:gd name="T8" fmla="*/ 2147483647 w 480"/>
              <a:gd name="T9" fmla="*/ 2147483647 h 261"/>
              <a:gd name="T10" fmla="*/ 2147483647 w 480"/>
              <a:gd name="T11" fmla="*/ 2147483647 h 261"/>
              <a:gd name="T12" fmla="*/ 2147483647 w 480"/>
              <a:gd name="T13" fmla="*/ 2147483647 h 261"/>
              <a:gd name="T14" fmla="*/ 2147483647 w 480"/>
              <a:gd name="T15" fmla="*/ 2147483647 h 261"/>
              <a:gd name="T16" fmla="*/ 2147483647 w 480"/>
              <a:gd name="T17" fmla="*/ 2147483647 h 261"/>
              <a:gd name="T18" fmla="*/ 2147483647 w 480"/>
              <a:gd name="T19" fmla="*/ 2147483647 h 261"/>
              <a:gd name="T20" fmla="*/ 2147483647 w 480"/>
              <a:gd name="T21" fmla="*/ 2147483647 h 261"/>
              <a:gd name="T22" fmla="*/ 2147483647 w 480"/>
              <a:gd name="T23" fmla="*/ 2147483647 h 261"/>
              <a:gd name="T24" fmla="*/ 2147483647 w 480"/>
              <a:gd name="T25" fmla="*/ 2147483647 h 261"/>
              <a:gd name="T26" fmla="*/ 2147483647 w 480"/>
              <a:gd name="T27" fmla="*/ 2147483647 h 261"/>
              <a:gd name="T28" fmla="*/ 2147483647 w 480"/>
              <a:gd name="T29" fmla="*/ 2147483647 h 261"/>
              <a:gd name="T30" fmla="*/ 2147483647 w 480"/>
              <a:gd name="T31" fmla="*/ 2147483647 h 261"/>
              <a:gd name="T32" fmla="*/ 2147483647 w 480"/>
              <a:gd name="T33" fmla="*/ 2147483647 h 261"/>
              <a:gd name="T34" fmla="*/ 2147483647 w 480"/>
              <a:gd name="T35" fmla="*/ 2147483647 h 261"/>
              <a:gd name="T36" fmla="*/ 2147483647 w 480"/>
              <a:gd name="T37" fmla="*/ 2147483647 h 261"/>
              <a:gd name="T38" fmla="*/ 2147483647 w 480"/>
              <a:gd name="T39" fmla="*/ 2147483647 h 261"/>
              <a:gd name="T40" fmla="*/ 2147483647 w 480"/>
              <a:gd name="T41" fmla="*/ 2147483647 h 261"/>
              <a:gd name="T42" fmla="*/ 2147483647 w 480"/>
              <a:gd name="T43" fmla="*/ 2147483647 h 261"/>
              <a:gd name="T44" fmla="*/ 2147483647 w 480"/>
              <a:gd name="T45" fmla="*/ 2147483647 h 261"/>
              <a:gd name="T46" fmla="*/ 2147483647 w 480"/>
              <a:gd name="T47" fmla="*/ 0 h 2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0"/>
              <a:gd name="T73" fmla="*/ 0 h 261"/>
              <a:gd name="T74" fmla="*/ 480 w 480"/>
              <a:gd name="T75" fmla="*/ 261 h 26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0" h="261">
                <a:moveTo>
                  <a:pt x="91" y="0"/>
                </a:moveTo>
                <a:lnTo>
                  <a:pt x="0" y="70"/>
                </a:lnTo>
                <a:lnTo>
                  <a:pt x="66" y="183"/>
                </a:lnTo>
                <a:lnTo>
                  <a:pt x="106" y="187"/>
                </a:lnTo>
                <a:lnTo>
                  <a:pt x="143" y="143"/>
                </a:lnTo>
                <a:lnTo>
                  <a:pt x="168" y="169"/>
                </a:lnTo>
                <a:lnTo>
                  <a:pt x="216" y="169"/>
                </a:lnTo>
                <a:lnTo>
                  <a:pt x="239" y="243"/>
                </a:lnTo>
                <a:lnTo>
                  <a:pt x="289" y="261"/>
                </a:lnTo>
                <a:lnTo>
                  <a:pt x="297" y="231"/>
                </a:lnTo>
                <a:lnTo>
                  <a:pt x="334" y="205"/>
                </a:lnTo>
                <a:lnTo>
                  <a:pt x="356" y="217"/>
                </a:lnTo>
                <a:lnTo>
                  <a:pt x="407" y="177"/>
                </a:lnTo>
                <a:lnTo>
                  <a:pt x="474" y="187"/>
                </a:lnTo>
                <a:lnTo>
                  <a:pt x="480" y="155"/>
                </a:lnTo>
                <a:lnTo>
                  <a:pt x="452" y="114"/>
                </a:lnTo>
                <a:lnTo>
                  <a:pt x="352" y="129"/>
                </a:lnTo>
                <a:lnTo>
                  <a:pt x="301" y="121"/>
                </a:lnTo>
                <a:lnTo>
                  <a:pt x="271" y="73"/>
                </a:lnTo>
                <a:lnTo>
                  <a:pt x="257" y="77"/>
                </a:lnTo>
                <a:lnTo>
                  <a:pt x="216" y="51"/>
                </a:lnTo>
                <a:lnTo>
                  <a:pt x="187" y="59"/>
                </a:lnTo>
                <a:lnTo>
                  <a:pt x="168" y="19"/>
                </a:lnTo>
                <a:lnTo>
                  <a:pt x="91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5" name="Freeform 71"/>
          <p:cNvSpPr>
            <a:spLocks/>
          </p:cNvSpPr>
          <p:nvPr/>
        </p:nvSpPr>
        <p:spPr bwMode="auto">
          <a:xfrm>
            <a:off x="5575300" y="4953000"/>
            <a:ext cx="606425" cy="315913"/>
          </a:xfrm>
          <a:custGeom>
            <a:avLst/>
            <a:gdLst>
              <a:gd name="T0" fmla="*/ 0 w 382"/>
              <a:gd name="T1" fmla="*/ 2147483647 h 199"/>
              <a:gd name="T2" fmla="*/ 2147483647 w 382"/>
              <a:gd name="T3" fmla="*/ 2147483647 h 199"/>
              <a:gd name="T4" fmla="*/ 2147483647 w 382"/>
              <a:gd name="T5" fmla="*/ 2147483647 h 199"/>
              <a:gd name="T6" fmla="*/ 2147483647 w 382"/>
              <a:gd name="T7" fmla="*/ 2147483647 h 199"/>
              <a:gd name="T8" fmla="*/ 2147483647 w 382"/>
              <a:gd name="T9" fmla="*/ 2147483647 h 199"/>
              <a:gd name="T10" fmla="*/ 2147483647 w 382"/>
              <a:gd name="T11" fmla="*/ 2147483647 h 199"/>
              <a:gd name="T12" fmla="*/ 2147483647 w 382"/>
              <a:gd name="T13" fmla="*/ 2147483647 h 199"/>
              <a:gd name="T14" fmla="*/ 2147483647 w 382"/>
              <a:gd name="T15" fmla="*/ 2147483647 h 199"/>
              <a:gd name="T16" fmla="*/ 2147483647 w 382"/>
              <a:gd name="T17" fmla="*/ 2147483647 h 199"/>
              <a:gd name="T18" fmla="*/ 2147483647 w 382"/>
              <a:gd name="T19" fmla="*/ 2147483647 h 199"/>
              <a:gd name="T20" fmla="*/ 2147483647 w 382"/>
              <a:gd name="T21" fmla="*/ 2147483647 h 199"/>
              <a:gd name="T22" fmla="*/ 2147483647 w 382"/>
              <a:gd name="T23" fmla="*/ 2147483647 h 199"/>
              <a:gd name="T24" fmla="*/ 2147483647 w 382"/>
              <a:gd name="T25" fmla="*/ 2147483647 h 199"/>
              <a:gd name="T26" fmla="*/ 2147483647 w 382"/>
              <a:gd name="T27" fmla="*/ 2147483647 h 199"/>
              <a:gd name="T28" fmla="*/ 2147483647 w 382"/>
              <a:gd name="T29" fmla="*/ 2147483647 h 199"/>
              <a:gd name="T30" fmla="*/ 2147483647 w 382"/>
              <a:gd name="T31" fmla="*/ 2147483647 h 199"/>
              <a:gd name="T32" fmla="*/ 2147483647 w 382"/>
              <a:gd name="T33" fmla="*/ 0 h 199"/>
              <a:gd name="T34" fmla="*/ 2147483647 w 382"/>
              <a:gd name="T35" fmla="*/ 2147483647 h 199"/>
              <a:gd name="T36" fmla="*/ 2147483647 w 382"/>
              <a:gd name="T37" fmla="*/ 2147483647 h 199"/>
              <a:gd name="T38" fmla="*/ 2147483647 w 382"/>
              <a:gd name="T39" fmla="*/ 2147483647 h 199"/>
              <a:gd name="T40" fmla="*/ 2147483647 w 382"/>
              <a:gd name="T41" fmla="*/ 2147483647 h 199"/>
              <a:gd name="T42" fmla="*/ 2147483647 w 382"/>
              <a:gd name="T43" fmla="*/ 2147483647 h 199"/>
              <a:gd name="T44" fmla="*/ 2147483647 w 382"/>
              <a:gd name="T45" fmla="*/ 2147483647 h 199"/>
              <a:gd name="T46" fmla="*/ 2147483647 w 382"/>
              <a:gd name="T47" fmla="*/ 2147483647 h 199"/>
              <a:gd name="T48" fmla="*/ 0 w 382"/>
              <a:gd name="T49" fmla="*/ 2147483647 h 1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2"/>
              <a:gd name="T76" fmla="*/ 0 h 199"/>
              <a:gd name="T77" fmla="*/ 382 w 382"/>
              <a:gd name="T78" fmla="*/ 199 h 19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2" h="199">
                <a:moveTo>
                  <a:pt x="0" y="140"/>
                </a:moveTo>
                <a:lnTo>
                  <a:pt x="3" y="148"/>
                </a:lnTo>
                <a:lnTo>
                  <a:pt x="14" y="151"/>
                </a:lnTo>
                <a:lnTo>
                  <a:pt x="25" y="154"/>
                </a:lnTo>
                <a:lnTo>
                  <a:pt x="32" y="170"/>
                </a:lnTo>
                <a:lnTo>
                  <a:pt x="99" y="154"/>
                </a:lnTo>
                <a:lnTo>
                  <a:pt x="143" y="184"/>
                </a:lnTo>
                <a:lnTo>
                  <a:pt x="169" y="177"/>
                </a:lnTo>
                <a:lnTo>
                  <a:pt x="175" y="195"/>
                </a:lnTo>
                <a:lnTo>
                  <a:pt x="223" y="199"/>
                </a:lnTo>
                <a:lnTo>
                  <a:pt x="304" y="177"/>
                </a:lnTo>
                <a:lnTo>
                  <a:pt x="356" y="114"/>
                </a:lnTo>
                <a:lnTo>
                  <a:pt x="382" y="107"/>
                </a:lnTo>
                <a:lnTo>
                  <a:pt x="364" y="100"/>
                </a:lnTo>
                <a:lnTo>
                  <a:pt x="341" y="26"/>
                </a:lnTo>
                <a:lnTo>
                  <a:pt x="293" y="26"/>
                </a:lnTo>
                <a:lnTo>
                  <a:pt x="268" y="0"/>
                </a:lnTo>
                <a:lnTo>
                  <a:pt x="235" y="44"/>
                </a:lnTo>
                <a:lnTo>
                  <a:pt x="194" y="40"/>
                </a:lnTo>
                <a:lnTo>
                  <a:pt x="153" y="74"/>
                </a:lnTo>
                <a:lnTo>
                  <a:pt x="135" y="122"/>
                </a:lnTo>
                <a:lnTo>
                  <a:pt x="109" y="110"/>
                </a:lnTo>
                <a:lnTo>
                  <a:pt x="44" y="126"/>
                </a:lnTo>
                <a:lnTo>
                  <a:pt x="18" y="118"/>
                </a:lnTo>
                <a:lnTo>
                  <a:pt x="0" y="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6" name="Freeform 72"/>
          <p:cNvSpPr>
            <a:spLocks/>
          </p:cNvSpPr>
          <p:nvPr/>
        </p:nvSpPr>
        <p:spPr bwMode="auto">
          <a:xfrm>
            <a:off x="5575300" y="4953000"/>
            <a:ext cx="606425" cy="315913"/>
          </a:xfrm>
          <a:custGeom>
            <a:avLst/>
            <a:gdLst>
              <a:gd name="T0" fmla="*/ 0 w 382"/>
              <a:gd name="T1" fmla="*/ 2147483647 h 199"/>
              <a:gd name="T2" fmla="*/ 2147483647 w 382"/>
              <a:gd name="T3" fmla="*/ 2147483647 h 199"/>
              <a:gd name="T4" fmla="*/ 2147483647 w 382"/>
              <a:gd name="T5" fmla="*/ 2147483647 h 199"/>
              <a:gd name="T6" fmla="*/ 2147483647 w 382"/>
              <a:gd name="T7" fmla="*/ 2147483647 h 199"/>
              <a:gd name="T8" fmla="*/ 2147483647 w 382"/>
              <a:gd name="T9" fmla="*/ 2147483647 h 199"/>
              <a:gd name="T10" fmla="*/ 2147483647 w 382"/>
              <a:gd name="T11" fmla="*/ 2147483647 h 199"/>
              <a:gd name="T12" fmla="*/ 2147483647 w 382"/>
              <a:gd name="T13" fmla="*/ 2147483647 h 199"/>
              <a:gd name="T14" fmla="*/ 2147483647 w 382"/>
              <a:gd name="T15" fmla="*/ 2147483647 h 199"/>
              <a:gd name="T16" fmla="*/ 2147483647 w 382"/>
              <a:gd name="T17" fmla="*/ 2147483647 h 199"/>
              <a:gd name="T18" fmla="*/ 2147483647 w 382"/>
              <a:gd name="T19" fmla="*/ 2147483647 h 199"/>
              <a:gd name="T20" fmla="*/ 2147483647 w 382"/>
              <a:gd name="T21" fmla="*/ 2147483647 h 199"/>
              <a:gd name="T22" fmla="*/ 2147483647 w 382"/>
              <a:gd name="T23" fmla="*/ 2147483647 h 199"/>
              <a:gd name="T24" fmla="*/ 2147483647 w 382"/>
              <a:gd name="T25" fmla="*/ 2147483647 h 199"/>
              <a:gd name="T26" fmla="*/ 2147483647 w 382"/>
              <a:gd name="T27" fmla="*/ 2147483647 h 199"/>
              <a:gd name="T28" fmla="*/ 2147483647 w 382"/>
              <a:gd name="T29" fmla="*/ 2147483647 h 199"/>
              <a:gd name="T30" fmla="*/ 2147483647 w 382"/>
              <a:gd name="T31" fmla="*/ 2147483647 h 199"/>
              <a:gd name="T32" fmla="*/ 2147483647 w 382"/>
              <a:gd name="T33" fmla="*/ 0 h 199"/>
              <a:gd name="T34" fmla="*/ 2147483647 w 382"/>
              <a:gd name="T35" fmla="*/ 2147483647 h 199"/>
              <a:gd name="T36" fmla="*/ 2147483647 w 382"/>
              <a:gd name="T37" fmla="*/ 2147483647 h 199"/>
              <a:gd name="T38" fmla="*/ 2147483647 w 382"/>
              <a:gd name="T39" fmla="*/ 2147483647 h 199"/>
              <a:gd name="T40" fmla="*/ 2147483647 w 382"/>
              <a:gd name="T41" fmla="*/ 2147483647 h 199"/>
              <a:gd name="T42" fmla="*/ 2147483647 w 382"/>
              <a:gd name="T43" fmla="*/ 2147483647 h 199"/>
              <a:gd name="T44" fmla="*/ 2147483647 w 382"/>
              <a:gd name="T45" fmla="*/ 2147483647 h 199"/>
              <a:gd name="T46" fmla="*/ 2147483647 w 382"/>
              <a:gd name="T47" fmla="*/ 2147483647 h 199"/>
              <a:gd name="T48" fmla="*/ 0 w 382"/>
              <a:gd name="T49" fmla="*/ 2147483647 h 1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2"/>
              <a:gd name="T76" fmla="*/ 0 h 199"/>
              <a:gd name="T77" fmla="*/ 382 w 382"/>
              <a:gd name="T78" fmla="*/ 199 h 19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2" h="199">
                <a:moveTo>
                  <a:pt x="0" y="140"/>
                </a:moveTo>
                <a:lnTo>
                  <a:pt x="3" y="148"/>
                </a:lnTo>
                <a:lnTo>
                  <a:pt x="14" y="151"/>
                </a:lnTo>
                <a:lnTo>
                  <a:pt x="25" y="154"/>
                </a:lnTo>
                <a:lnTo>
                  <a:pt x="32" y="170"/>
                </a:lnTo>
                <a:lnTo>
                  <a:pt x="99" y="154"/>
                </a:lnTo>
                <a:lnTo>
                  <a:pt x="143" y="184"/>
                </a:lnTo>
                <a:lnTo>
                  <a:pt x="169" y="177"/>
                </a:lnTo>
                <a:lnTo>
                  <a:pt x="175" y="195"/>
                </a:lnTo>
                <a:lnTo>
                  <a:pt x="223" y="199"/>
                </a:lnTo>
                <a:lnTo>
                  <a:pt x="304" y="177"/>
                </a:lnTo>
                <a:lnTo>
                  <a:pt x="356" y="114"/>
                </a:lnTo>
                <a:lnTo>
                  <a:pt x="382" y="107"/>
                </a:lnTo>
                <a:lnTo>
                  <a:pt x="364" y="100"/>
                </a:lnTo>
                <a:lnTo>
                  <a:pt x="341" y="26"/>
                </a:lnTo>
                <a:lnTo>
                  <a:pt x="293" y="26"/>
                </a:lnTo>
                <a:lnTo>
                  <a:pt x="268" y="0"/>
                </a:lnTo>
                <a:lnTo>
                  <a:pt x="235" y="44"/>
                </a:lnTo>
                <a:lnTo>
                  <a:pt x="194" y="40"/>
                </a:lnTo>
                <a:lnTo>
                  <a:pt x="153" y="74"/>
                </a:lnTo>
                <a:lnTo>
                  <a:pt x="135" y="122"/>
                </a:lnTo>
                <a:lnTo>
                  <a:pt x="109" y="110"/>
                </a:lnTo>
                <a:lnTo>
                  <a:pt x="44" y="126"/>
                </a:lnTo>
                <a:lnTo>
                  <a:pt x="18" y="118"/>
                </a:lnTo>
                <a:lnTo>
                  <a:pt x="0" y="14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7" name="Freeform 73"/>
          <p:cNvSpPr>
            <a:spLocks/>
          </p:cNvSpPr>
          <p:nvPr/>
        </p:nvSpPr>
        <p:spPr bwMode="auto">
          <a:xfrm>
            <a:off x="6927850" y="5707063"/>
            <a:ext cx="255588" cy="220662"/>
          </a:xfrm>
          <a:custGeom>
            <a:avLst/>
            <a:gdLst>
              <a:gd name="T0" fmla="*/ 2147483647 w 161"/>
              <a:gd name="T1" fmla="*/ 2147483647 h 139"/>
              <a:gd name="T2" fmla="*/ 2147483647 w 161"/>
              <a:gd name="T3" fmla="*/ 2147483647 h 139"/>
              <a:gd name="T4" fmla="*/ 2147483647 w 161"/>
              <a:gd name="T5" fmla="*/ 2147483647 h 139"/>
              <a:gd name="T6" fmla="*/ 2147483647 w 161"/>
              <a:gd name="T7" fmla="*/ 2147483647 h 139"/>
              <a:gd name="T8" fmla="*/ 0 w 161"/>
              <a:gd name="T9" fmla="*/ 2147483647 h 139"/>
              <a:gd name="T10" fmla="*/ 2147483647 w 161"/>
              <a:gd name="T11" fmla="*/ 2147483647 h 139"/>
              <a:gd name="T12" fmla="*/ 2147483647 w 161"/>
              <a:gd name="T13" fmla="*/ 2147483647 h 139"/>
              <a:gd name="T14" fmla="*/ 2147483647 w 161"/>
              <a:gd name="T15" fmla="*/ 2147483647 h 139"/>
              <a:gd name="T16" fmla="*/ 2147483647 w 161"/>
              <a:gd name="T17" fmla="*/ 2147483647 h 139"/>
              <a:gd name="T18" fmla="*/ 2147483647 w 161"/>
              <a:gd name="T19" fmla="*/ 2147483647 h 139"/>
              <a:gd name="T20" fmla="*/ 2147483647 w 161"/>
              <a:gd name="T21" fmla="*/ 0 h 139"/>
              <a:gd name="T22" fmla="*/ 2147483647 w 161"/>
              <a:gd name="T23" fmla="*/ 2147483647 h 139"/>
              <a:gd name="T24" fmla="*/ 2147483647 w 161"/>
              <a:gd name="T25" fmla="*/ 2147483647 h 1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1"/>
              <a:gd name="T40" fmla="*/ 0 h 139"/>
              <a:gd name="T41" fmla="*/ 161 w 161"/>
              <a:gd name="T42" fmla="*/ 139 h 1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1" h="139">
                <a:moveTo>
                  <a:pt x="22" y="2"/>
                </a:moveTo>
                <a:lnTo>
                  <a:pt x="7" y="32"/>
                </a:lnTo>
                <a:lnTo>
                  <a:pt x="18" y="40"/>
                </a:lnTo>
                <a:lnTo>
                  <a:pt x="18" y="94"/>
                </a:lnTo>
                <a:lnTo>
                  <a:pt x="0" y="139"/>
                </a:lnTo>
                <a:lnTo>
                  <a:pt x="66" y="128"/>
                </a:lnTo>
                <a:lnTo>
                  <a:pt x="99" y="102"/>
                </a:lnTo>
                <a:lnTo>
                  <a:pt x="161" y="91"/>
                </a:lnTo>
                <a:lnTo>
                  <a:pt x="153" y="69"/>
                </a:lnTo>
                <a:lnTo>
                  <a:pt x="106" y="44"/>
                </a:lnTo>
                <a:lnTo>
                  <a:pt x="84" y="0"/>
                </a:lnTo>
                <a:lnTo>
                  <a:pt x="62" y="6"/>
                </a:lnTo>
                <a:lnTo>
                  <a:pt x="22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8" name="Freeform 74"/>
          <p:cNvSpPr>
            <a:spLocks/>
          </p:cNvSpPr>
          <p:nvPr/>
        </p:nvSpPr>
        <p:spPr bwMode="auto">
          <a:xfrm>
            <a:off x="6927850" y="5707063"/>
            <a:ext cx="255588" cy="220662"/>
          </a:xfrm>
          <a:custGeom>
            <a:avLst/>
            <a:gdLst>
              <a:gd name="T0" fmla="*/ 2147483647 w 161"/>
              <a:gd name="T1" fmla="*/ 2147483647 h 139"/>
              <a:gd name="T2" fmla="*/ 2147483647 w 161"/>
              <a:gd name="T3" fmla="*/ 2147483647 h 139"/>
              <a:gd name="T4" fmla="*/ 2147483647 w 161"/>
              <a:gd name="T5" fmla="*/ 2147483647 h 139"/>
              <a:gd name="T6" fmla="*/ 2147483647 w 161"/>
              <a:gd name="T7" fmla="*/ 2147483647 h 139"/>
              <a:gd name="T8" fmla="*/ 0 w 161"/>
              <a:gd name="T9" fmla="*/ 2147483647 h 139"/>
              <a:gd name="T10" fmla="*/ 2147483647 w 161"/>
              <a:gd name="T11" fmla="*/ 2147483647 h 139"/>
              <a:gd name="T12" fmla="*/ 2147483647 w 161"/>
              <a:gd name="T13" fmla="*/ 2147483647 h 139"/>
              <a:gd name="T14" fmla="*/ 2147483647 w 161"/>
              <a:gd name="T15" fmla="*/ 2147483647 h 139"/>
              <a:gd name="T16" fmla="*/ 2147483647 w 161"/>
              <a:gd name="T17" fmla="*/ 2147483647 h 139"/>
              <a:gd name="T18" fmla="*/ 2147483647 w 161"/>
              <a:gd name="T19" fmla="*/ 2147483647 h 139"/>
              <a:gd name="T20" fmla="*/ 2147483647 w 161"/>
              <a:gd name="T21" fmla="*/ 0 h 139"/>
              <a:gd name="T22" fmla="*/ 2147483647 w 161"/>
              <a:gd name="T23" fmla="*/ 2147483647 h 139"/>
              <a:gd name="T24" fmla="*/ 2147483647 w 161"/>
              <a:gd name="T25" fmla="*/ 2147483647 h 1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1"/>
              <a:gd name="T40" fmla="*/ 0 h 139"/>
              <a:gd name="T41" fmla="*/ 161 w 161"/>
              <a:gd name="T42" fmla="*/ 139 h 1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1" h="139">
                <a:moveTo>
                  <a:pt x="22" y="2"/>
                </a:moveTo>
                <a:lnTo>
                  <a:pt x="7" y="32"/>
                </a:lnTo>
                <a:lnTo>
                  <a:pt x="18" y="40"/>
                </a:lnTo>
                <a:lnTo>
                  <a:pt x="18" y="94"/>
                </a:lnTo>
                <a:lnTo>
                  <a:pt x="0" y="139"/>
                </a:lnTo>
                <a:lnTo>
                  <a:pt x="66" y="128"/>
                </a:lnTo>
                <a:lnTo>
                  <a:pt x="99" y="102"/>
                </a:lnTo>
                <a:lnTo>
                  <a:pt x="161" y="91"/>
                </a:lnTo>
                <a:lnTo>
                  <a:pt x="153" y="69"/>
                </a:lnTo>
                <a:lnTo>
                  <a:pt x="106" y="44"/>
                </a:lnTo>
                <a:lnTo>
                  <a:pt x="84" y="0"/>
                </a:lnTo>
                <a:lnTo>
                  <a:pt x="62" y="6"/>
                </a:lnTo>
                <a:lnTo>
                  <a:pt x="22" y="2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09" name="Freeform 75"/>
          <p:cNvSpPr>
            <a:spLocks/>
          </p:cNvSpPr>
          <p:nvPr/>
        </p:nvSpPr>
        <p:spPr bwMode="auto">
          <a:xfrm>
            <a:off x="6542088" y="5461000"/>
            <a:ext cx="558800" cy="401638"/>
          </a:xfrm>
          <a:custGeom>
            <a:avLst/>
            <a:gdLst>
              <a:gd name="T0" fmla="*/ 2147483647 w 352"/>
              <a:gd name="T1" fmla="*/ 2147483647 h 253"/>
              <a:gd name="T2" fmla="*/ 0 w 352"/>
              <a:gd name="T3" fmla="*/ 2147483647 h 253"/>
              <a:gd name="T4" fmla="*/ 2147483647 w 352"/>
              <a:gd name="T5" fmla="*/ 2147483647 h 253"/>
              <a:gd name="T6" fmla="*/ 2147483647 w 352"/>
              <a:gd name="T7" fmla="*/ 2147483647 h 253"/>
              <a:gd name="T8" fmla="*/ 2147483647 w 352"/>
              <a:gd name="T9" fmla="*/ 2147483647 h 253"/>
              <a:gd name="T10" fmla="*/ 2147483647 w 352"/>
              <a:gd name="T11" fmla="*/ 2147483647 h 253"/>
              <a:gd name="T12" fmla="*/ 2147483647 w 352"/>
              <a:gd name="T13" fmla="*/ 2147483647 h 253"/>
              <a:gd name="T14" fmla="*/ 2147483647 w 352"/>
              <a:gd name="T15" fmla="*/ 2147483647 h 253"/>
              <a:gd name="T16" fmla="*/ 2147483647 w 352"/>
              <a:gd name="T17" fmla="*/ 2147483647 h 253"/>
              <a:gd name="T18" fmla="*/ 2147483647 w 352"/>
              <a:gd name="T19" fmla="*/ 2147483647 h 253"/>
              <a:gd name="T20" fmla="*/ 2147483647 w 352"/>
              <a:gd name="T21" fmla="*/ 2147483647 h 253"/>
              <a:gd name="T22" fmla="*/ 2147483647 w 352"/>
              <a:gd name="T23" fmla="*/ 2147483647 h 253"/>
              <a:gd name="T24" fmla="*/ 2147483647 w 352"/>
              <a:gd name="T25" fmla="*/ 2147483647 h 253"/>
              <a:gd name="T26" fmla="*/ 2147483647 w 352"/>
              <a:gd name="T27" fmla="*/ 2147483647 h 253"/>
              <a:gd name="T28" fmla="*/ 2147483647 w 352"/>
              <a:gd name="T29" fmla="*/ 2147483647 h 253"/>
              <a:gd name="T30" fmla="*/ 2147483647 w 352"/>
              <a:gd name="T31" fmla="*/ 2147483647 h 253"/>
              <a:gd name="T32" fmla="*/ 2147483647 w 352"/>
              <a:gd name="T33" fmla="*/ 0 h 253"/>
              <a:gd name="T34" fmla="*/ 2147483647 w 352"/>
              <a:gd name="T35" fmla="*/ 2147483647 h 253"/>
              <a:gd name="T36" fmla="*/ 2147483647 w 352"/>
              <a:gd name="T37" fmla="*/ 2147483647 h 253"/>
              <a:gd name="T38" fmla="*/ 2147483647 w 352"/>
              <a:gd name="T39" fmla="*/ 2147483647 h 253"/>
              <a:gd name="T40" fmla="*/ 2147483647 w 352"/>
              <a:gd name="T41" fmla="*/ 2147483647 h 253"/>
              <a:gd name="T42" fmla="*/ 2147483647 w 352"/>
              <a:gd name="T43" fmla="*/ 2147483647 h 2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2"/>
              <a:gd name="T67" fmla="*/ 0 h 253"/>
              <a:gd name="T68" fmla="*/ 352 w 352"/>
              <a:gd name="T69" fmla="*/ 253 h 25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2" h="253">
                <a:moveTo>
                  <a:pt x="11" y="33"/>
                </a:moveTo>
                <a:lnTo>
                  <a:pt x="0" y="47"/>
                </a:lnTo>
                <a:lnTo>
                  <a:pt x="30" y="121"/>
                </a:lnTo>
                <a:lnTo>
                  <a:pt x="30" y="169"/>
                </a:lnTo>
                <a:lnTo>
                  <a:pt x="11" y="187"/>
                </a:lnTo>
                <a:lnTo>
                  <a:pt x="70" y="231"/>
                </a:lnTo>
                <a:lnTo>
                  <a:pt x="66" y="253"/>
                </a:lnTo>
                <a:lnTo>
                  <a:pt x="129" y="231"/>
                </a:lnTo>
                <a:lnTo>
                  <a:pt x="199" y="235"/>
                </a:lnTo>
                <a:lnTo>
                  <a:pt x="250" y="187"/>
                </a:lnTo>
                <a:lnTo>
                  <a:pt x="268" y="157"/>
                </a:lnTo>
                <a:lnTo>
                  <a:pt x="305" y="161"/>
                </a:lnTo>
                <a:lnTo>
                  <a:pt x="327" y="155"/>
                </a:lnTo>
                <a:lnTo>
                  <a:pt x="327" y="77"/>
                </a:lnTo>
                <a:lnTo>
                  <a:pt x="352" y="69"/>
                </a:lnTo>
                <a:lnTo>
                  <a:pt x="352" y="37"/>
                </a:lnTo>
                <a:lnTo>
                  <a:pt x="290" y="0"/>
                </a:lnTo>
                <a:lnTo>
                  <a:pt x="199" y="29"/>
                </a:lnTo>
                <a:lnTo>
                  <a:pt x="177" y="73"/>
                </a:lnTo>
                <a:lnTo>
                  <a:pt x="52" y="59"/>
                </a:lnTo>
                <a:lnTo>
                  <a:pt x="44" y="33"/>
                </a:lnTo>
                <a:lnTo>
                  <a:pt x="1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0" name="Freeform 76"/>
          <p:cNvSpPr>
            <a:spLocks/>
          </p:cNvSpPr>
          <p:nvPr/>
        </p:nvSpPr>
        <p:spPr bwMode="auto">
          <a:xfrm>
            <a:off x="6542088" y="5461000"/>
            <a:ext cx="558800" cy="401638"/>
          </a:xfrm>
          <a:custGeom>
            <a:avLst/>
            <a:gdLst>
              <a:gd name="T0" fmla="*/ 2147483647 w 352"/>
              <a:gd name="T1" fmla="*/ 2147483647 h 253"/>
              <a:gd name="T2" fmla="*/ 0 w 352"/>
              <a:gd name="T3" fmla="*/ 2147483647 h 253"/>
              <a:gd name="T4" fmla="*/ 2147483647 w 352"/>
              <a:gd name="T5" fmla="*/ 2147483647 h 253"/>
              <a:gd name="T6" fmla="*/ 2147483647 w 352"/>
              <a:gd name="T7" fmla="*/ 2147483647 h 253"/>
              <a:gd name="T8" fmla="*/ 2147483647 w 352"/>
              <a:gd name="T9" fmla="*/ 2147483647 h 253"/>
              <a:gd name="T10" fmla="*/ 2147483647 w 352"/>
              <a:gd name="T11" fmla="*/ 2147483647 h 253"/>
              <a:gd name="T12" fmla="*/ 2147483647 w 352"/>
              <a:gd name="T13" fmla="*/ 2147483647 h 253"/>
              <a:gd name="T14" fmla="*/ 2147483647 w 352"/>
              <a:gd name="T15" fmla="*/ 2147483647 h 253"/>
              <a:gd name="T16" fmla="*/ 2147483647 w 352"/>
              <a:gd name="T17" fmla="*/ 2147483647 h 253"/>
              <a:gd name="T18" fmla="*/ 2147483647 w 352"/>
              <a:gd name="T19" fmla="*/ 2147483647 h 253"/>
              <a:gd name="T20" fmla="*/ 2147483647 w 352"/>
              <a:gd name="T21" fmla="*/ 2147483647 h 253"/>
              <a:gd name="T22" fmla="*/ 2147483647 w 352"/>
              <a:gd name="T23" fmla="*/ 2147483647 h 253"/>
              <a:gd name="T24" fmla="*/ 2147483647 w 352"/>
              <a:gd name="T25" fmla="*/ 2147483647 h 253"/>
              <a:gd name="T26" fmla="*/ 2147483647 w 352"/>
              <a:gd name="T27" fmla="*/ 2147483647 h 253"/>
              <a:gd name="T28" fmla="*/ 2147483647 w 352"/>
              <a:gd name="T29" fmla="*/ 2147483647 h 253"/>
              <a:gd name="T30" fmla="*/ 2147483647 w 352"/>
              <a:gd name="T31" fmla="*/ 2147483647 h 253"/>
              <a:gd name="T32" fmla="*/ 2147483647 w 352"/>
              <a:gd name="T33" fmla="*/ 0 h 253"/>
              <a:gd name="T34" fmla="*/ 2147483647 w 352"/>
              <a:gd name="T35" fmla="*/ 2147483647 h 253"/>
              <a:gd name="T36" fmla="*/ 2147483647 w 352"/>
              <a:gd name="T37" fmla="*/ 2147483647 h 253"/>
              <a:gd name="T38" fmla="*/ 2147483647 w 352"/>
              <a:gd name="T39" fmla="*/ 2147483647 h 253"/>
              <a:gd name="T40" fmla="*/ 2147483647 w 352"/>
              <a:gd name="T41" fmla="*/ 2147483647 h 253"/>
              <a:gd name="T42" fmla="*/ 2147483647 w 352"/>
              <a:gd name="T43" fmla="*/ 2147483647 h 2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52"/>
              <a:gd name="T67" fmla="*/ 0 h 253"/>
              <a:gd name="T68" fmla="*/ 352 w 352"/>
              <a:gd name="T69" fmla="*/ 253 h 25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52" h="253">
                <a:moveTo>
                  <a:pt x="11" y="33"/>
                </a:moveTo>
                <a:lnTo>
                  <a:pt x="0" y="47"/>
                </a:lnTo>
                <a:lnTo>
                  <a:pt x="30" y="121"/>
                </a:lnTo>
                <a:lnTo>
                  <a:pt x="30" y="169"/>
                </a:lnTo>
                <a:lnTo>
                  <a:pt x="11" y="187"/>
                </a:lnTo>
                <a:lnTo>
                  <a:pt x="70" y="231"/>
                </a:lnTo>
                <a:lnTo>
                  <a:pt x="66" y="253"/>
                </a:lnTo>
                <a:lnTo>
                  <a:pt x="129" y="231"/>
                </a:lnTo>
                <a:lnTo>
                  <a:pt x="199" y="235"/>
                </a:lnTo>
                <a:lnTo>
                  <a:pt x="250" y="187"/>
                </a:lnTo>
                <a:lnTo>
                  <a:pt x="268" y="157"/>
                </a:lnTo>
                <a:lnTo>
                  <a:pt x="305" y="161"/>
                </a:lnTo>
                <a:lnTo>
                  <a:pt x="327" y="155"/>
                </a:lnTo>
                <a:lnTo>
                  <a:pt x="327" y="77"/>
                </a:lnTo>
                <a:lnTo>
                  <a:pt x="352" y="69"/>
                </a:lnTo>
                <a:lnTo>
                  <a:pt x="352" y="37"/>
                </a:lnTo>
                <a:lnTo>
                  <a:pt x="290" y="0"/>
                </a:lnTo>
                <a:lnTo>
                  <a:pt x="199" y="29"/>
                </a:lnTo>
                <a:lnTo>
                  <a:pt x="177" y="73"/>
                </a:lnTo>
                <a:lnTo>
                  <a:pt x="52" y="59"/>
                </a:lnTo>
                <a:lnTo>
                  <a:pt x="44" y="33"/>
                </a:lnTo>
                <a:lnTo>
                  <a:pt x="11" y="33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1" name="Freeform 77"/>
          <p:cNvSpPr>
            <a:spLocks/>
          </p:cNvSpPr>
          <p:nvPr/>
        </p:nvSpPr>
        <p:spPr bwMode="auto">
          <a:xfrm>
            <a:off x="6424613" y="5757863"/>
            <a:ext cx="531812" cy="758825"/>
          </a:xfrm>
          <a:custGeom>
            <a:avLst/>
            <a:gdLst>
              <a:gd name="T0" fmla="*/ 0 w 335"/>
              <a:gd name="T1" fmla="*/ 2147483647 h 478"/>
              <a:gd name="T2" fmla="*/ 2147483647 w 335"/>
              <a:gd name="T3" fmla="*/ 2147483647 h 478"/>
              <a:gd name="T4" fmla="*/ 2147483647 w 335"/>
              <a:gd name="T5" fmla="*/ 2147483647 h 478"/>
              <a:gd name="T6" fmla="*/ 2147483647 w 335"/>
              <a:gd name="T7" fmla="*/ 2147483647 h 478"/>
              <a:gd name="T8" fmla="*/ 2147483647 w 335"/>
              <a:gd name="T9" fmla="*/ 2147483647 h 478"/>
              <a:gd name="T10" fmla="*/ 2147483647 w 335"/>
              <a:gd name="T11" fmla="*/ 2147483647 h 478"/>
              <a:gd name="T12" fmla="*/ 2147483647 w 335"/>
              <a:gd name="T13" fmla="*/ 2147483647 h 478"/>
              <a:gd name="T14" fmla="*/ 2147483647 w 335"/>
              <a:gd name="T15" fmla="*/ 2147483647 h 478"/>
              <a:gd name="T16" fmla="*/ 2147483647 w 335"/>
              <a:gd name="T17" fmla="*/ 2147483647 h 478"/>
              <a:gd name="T18" fmla="*/ 2147483647 w 335"/>
              <a:gd name="T19" fmla="*/ 2147483647 h 478"/>
              <a:gd name="T20" fmla="*/ 2147483647 w 335"/>
              <a:gd name="T21" fmla="*/ 2147483647 h 478"/>
              <a:gd name="T22" fmla="*/ 2147483647 w 335"/>
              <a:gd name="T23" fmla="*/ 2147483647 h 478"/>
              <a:gd name="T24" fmla="*/ 2147483647 w 335"/>
              <a:gd name="T25" fmla="*/ 2147483647 h 478"/>
              <a:gd name="T26" fmla="*/ 2147483647 w 335"/>
              <a:gd name="T27" fmla="*/ 2147483647 h 478"/>
              <a:gd name="T28" fmla="*/ 2147483647 w 335"/>
              <a:gd name="T29" fmla="*/ 2147483647 h 478"/>
              <a:gd name="T30" fmla="*/ 2147483647 w 335"/>
              <a:gd name="T31" fmla="*/ 2147483647 h 478"/>
              <a:gd name="T32" fmla="*/ 2147483647 w 335"/>
              <a:gd name="T33" fmla="*/ 2147483647 h 478"/>
              <a:gd name="T34" fmla="*/ 2147483647 w 335"/>
              <a:gd name="T35" fmla="*/ 2147483647 h 478"/>
              <a:gd name="T36" fmla="*/ 2147483647 w 335"/>
              <a:gd name="T37" fmla="*/ 2147483647 h 478"/>
              <a:gd name="T38" fmla="*/ 2147483647 w 335"/>
              <a:gd name="T39" fmla="*/ 2147483647 h 478"/>
              <a:gd name="T40" fmla="*/ 2147483647 w 335"/>
              <a:gd name="T41" fmla="*/ 2147483647 h 478"/>
              <a:gd name="T42" fmla="*/ 2147483647 w 335"/>
              <a:gd name="T43" fmla="*/ 2147483647 h 478"/>
              <a:gd name="T44" fmla="*/ 2147483647 w 335"/>
              <a:gd name="T45" fmla="*/ 2147483647 h 478"/>
              <a:gd name="T46" fmla="*/ 2147483647 w 335"/>
              <a:gd name="T47" fmla="*/ 2147483647 h 478"/>
              <a:gd name="T48" fmla="*/ 2147483647 w 335"/>
              <a:gd name="T49" fmla="*/ 2147483647 h 478"/>
              <a:gd name="T50" fmla="*/ 2147483647 w 335"/>
              <a:gd name="T51" fmla="*/ 2147483647 h 478"/>
              <a:gd name="T52" fmla="*/ 2147483647 w 335"/>
              <a:gd name="T53" fmla="*/ 2147483647 h 478"/>
              <a:gd name="T54" fmla="*/ 2147483647 w 335"/>
              <a:gd name="T55" fmla="*/ 2147483647 h 478"/>
              <a:gd name="T56" fmla="*/ 2147483647 w 335"/>
              <a:gd name="T57" fmla="*/ 2147483647 h 478"/>
              <a:gd name="T58" fmla="*/ 2147483647 w 335"/>
              <a:gd name="T59" fmla="*/ 2147483647 h 478"/>
              <a:gd name="T60" fmla="*/ 2147483647 w 335"/>
              <a:gd name="T61" fmla="*/ 2147483647 h 478"/>
              <a:gd name="T62" fmla="*/ 2147483647 w 335"/>
              <a:gd name="T63" fmla="*/ 2147483647 h 478"/>
              <a:gd name="T64" fmla="*/ 2147483647 w 335"/>
              <a:gd name="T65" fmla="*/ 2147483647 h 478"/>
              <a:gd name="T66" fmla="*/ 2147483647 w 335"/>
              <a:gd name="T67" fmla="*/ 2147483647 h 478"/>
              <a:gd name="T68" fmla="*/ 2147483647 w 335"/>
              <a:gd name="T69" fmla="*/ 2147483647 h 478"/>
              <a:gd name="T70" fmla="*/ 2147483647 w 335"/>
              <a:gd name="T71" fmla="*/ 2147483647 h 478"/>
              <a:gd name="T72" fmla="*/ 2147483647 w 335"/>
              <a:gd name="T73" fmla="*/ 2147483647 h 478"/>
              <a:gd name="T74" fmla="*/ 2147483647 w 335"/>
              <a:gd name="T75" fmla="*/ 2147483647 h 478"/>
              <a:gd name="T76" fmla="*/ 2147483647 w 335"/>
              <a:gd name="T77" fmla="*/ 2147483647 h 478"/>
              <a:gd name="T78" fmla="*/ 2147483647 w 335"/>
              <a:gd name="T79" fmla="*/ 2147483647 h 478"/>
              <a:gd name="T80" fmla="*/ 2147483647 w 335"/>
              <a:gd name="T81" fmla="*/ 2147483647 h 478"/>
              <a:gd name="T82" fmla="*/ 2147483647 w 335"/>
              <a:gd name="T83" fmla="*/ 0 h 478"/>
              <a:gd name="T84" fmla="*/ 2147483647 w 335"/>
              <a:gd name="T85" fmla="*/ 2147483647 h 478"/>
              <a:gd name="T86" fmla="*/ 2147483647 w 335"/>
              <a:gd name="T87" fmla="*/ 2147483647 h 478"/>
              <a:gd name="T88" fmla="*/ 2147483647 w 335"/>
              <a:gd name="T89" fmla="*/ 2147483647 h 478"/>
              <a:gd name="T90" fmla="*/ 2147483647 w 335"/>
              <a:gd name="T91" fmla="*/ 2147483647 h 478"/>
              <a:gd name="T92" fmla="*/ 2147483647 w 335"/>
              <a:gd name="T93" fmla="*/ 2147483647 h 478"/>
              <a:gd name="T94" fmla="*/ 2147483647 w 335"/>
              <a:gd name="T95" fmla="*/ 2147483647 h 478"/>
              <a:gd name="T96" fmla="*/ 2147483647 w 335"/>
              <a:gd name="T97" fmla="*/ 2147483647 h 478"/>
              <a:gd name="T98" fmla="*/ 2147483647 w 335"/>
              <a:gd name="T99" fmla="*/ 2147483647 h 478"/>
              <a:gd name="T100" fmla="*/ 0 w 335"/>
              <a:gd name="T101" fmla="*/ 2147483647 h 4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5"/>
              <a:gd name="T154" fmla="*/ 0 h 478"/>
              <a:gd name="T155" fmla="*/ 335 w 335"/>
              <a:gd name="T156" fmla="*/ 478 h 4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5" h="478">
                <a:moveTo>
                  <a:pt x="0" y="243"/>
                </a:moveTo>
                <a:lnTo>
                  <a:pt x="12" y="254"/>
                </a:lnTo>
                <a:lnTo>
                  <a:pt x="34" y="250"/>
                </a:lnTo>
                <a:lnTo>
                  <a:pt x="26" y="272"/>
                </a:lnTo>
                <a:lnTo>
                  <a:pt x="64" y="320"/>
                </a:lnTo>
                <a:lnTo>
                  <a:pt x="118" y="313"/>
                </a:lnTo>
                <a:lnTo>
                  <a:pt x="170" y="327"/>
                </a:lnTo>
                <a:lnTo>
                  <a:pt x="162" y="335"/>
                </a:lnTo>
                <a:lnTo>
                  <a:pt x="96" y="323"/>
                </a:lnTo>
                <a:lnTo>
                  <a:pt x="60" y="335"/>
                </a:lnTo>
                <a:lnTo>
                  <a:pt x="44" y="335"/>
                </a:lnTo>
                <a:lnTo>
                  <a:pt x="42" y="349"/>
                </a:lnTo>
                <a:lnTo>
                  <a:pt x="60" y="361"/>
                </a:lnTo>
                <a:lnTo>
                  <a:pt x="82" y="433"/>
                </a:lnTo>
                <a:lnTo>
                  <a:pt x="104" y="433"/>
                </a:lnTo>
                <a:lnTo>
                  <a:pt x="140" y="471"/>
                </a:lnTo>
                <a:lnTo>
                  <a:pt x="155" y="467"/>
                </a:lnTo>
                <a:lnTo>
                  <a:pt x="166" y="478"/>
                </a:lnTo>
                <a:lnTo>
                  <a:pt x="177" y="459"/>
                </a:lnTo>
                <a:lnTo>
                  <a:pt x="151" y="383"/>
                </a:lnTo>
                <a:lnTo>
                  <a:pt x="210" y="401"/>
                </a:lnTo>
                <a:lnTo>
                  <a:pt x="191" y="345"/>
                </a:lnTo>
                <a:lnTo>
                  <a:pt x="210" y="339"/>
                </a:lnTo>
                <a:lnTo>
                  <a:pt x="225" y="361"/>
                </a:lnTo>
                <a:lnTo>
                  <a:pt x="239" y="345"/>
                </a:lnTo>
                <a:lnTo>
                  <a:pt x="207" y="298"/>
                </a:lnTo>
                <a:lnTo>
                  <a:pt x="137" y="272"/>
                </a:lnTo>
                <a:lnTo>
                  <a:pt x="144" y="239"/>
                </a:lnTo>
                <a:lnTo>
                  <a:pt x="170" y="247"/>
                </a:lnTo>
                <a:lnTo>
                  <a:pt x="159" y="210"/>
                </a:lnTo>
                <a:lnTo>
                  <a:pt x="111" y="169"/>
                </a:lnTo>
                <a:lnTo>
                  <a:pt x="118" y="151"/>
                </a:lnTo>
                <a:lnTo>
                  <a:pt x="166" y="169"/>
                </a:lnTo>
                <a:lnTo>
                  <a:pt x="199" y="162"/>
                </a:lnTo>
                <a:lnTo>
                  <a:pt x="195" y="122"/>
                </a:lnTo>
                <a:lnTo>
                  <a:pt x="225" y="110"/>
                </a:lnTo>
                <a:lnTo>
                  <a:pt x="243" y="88"/>
                </a:lnTo>
                <a:lnTo>
                  <a:pt x="302" y="88"/>
                </a:lnTo>
                <a:lnTo>
                  <a:pt x="317" y="103"/>
                </a:lnTo>
                <a:lnTo>
                  <a:pt x="335" y="59"/>
                </a:lnTo>
                <a:lnTo>
                  <a:pt x="335" y="8"/>
                </a:lnTo>
                <a:lnTo>
                  <a:pt x="324" y="0"/>
                </a:lnTo>
                <a:lnTo>
                  <a:pt x="273" y="48"/>
                </a:lnTo>
                <a:lnTo>
                  <a:pt x="203" y="44"/>
                </a:lnTo>
                <a:lnTo>
                  <a:pt x="140" y="66"/>
                </a:lnTo>
                <a:lnTo>
                  <a:pt x="133" y="100"/>
                </a:lnTo>
                <a:lnTo>
                  <a:pt x="42" y="125"/>
                </a:lnTo>
                <a:lnTo>
                  <a:pt x="26" y="169"/>
                </a:lnTo>
                <a:lnTo>
                  <a:pt x="4" y="188"/>
                </a:lnTo>
                <a:lnTo>
                  <a:pt x="12" y="206"/>
                </a:lnTo>
                <a:lnTo>
                  <a:pt x="0" y="243"/>
                </a:lnTo>
                <a:close/>
              </a:path>
            </a:pathLst>
          </a:custGeom>
          <a:solidFill>
            <a:srgbClr val="99840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2" name="Freeform 78"/>
          <p:cNvSpPr>
            <a:spLocks/>
          </p:cNvSpPr>
          <p:nvPr/>
        </p:nvSpPr>
        <p:spPr bwMode="auto">
          <a:xfrm>
            <a:off x="6424613" y="5757863"/>
            <a:ext cx="531812" cy="758825"/>
          </a:xfrm>
          <a:custGeom>
            <a:avLst/>
            <a:gdLst>
              <a:gd name="T0" fmla="*/ 0 w 335"/>
              <a:gd name="T1" fmla="*/ 2147483647 h 478"/>
              <a:gd name="T2" fmla="*/ 2147483647 w 335"/>
              <a:gd name="T3" fmla="*/ 2147483647 h 478"/>
              <a:gd name="T4" fmla="*/ 2147483647 w 335"/>
              <a:gd name="T5" fmla="*/ 2147483647 h 478"/>
              <a:gd name="T6" fmla="*/ 2147483647 w 335"/>
              <a:gd name="T7" fmla="*/ 2147483647 h 478"/>
              <a:gd name="T8" fmla="*/ 2147483647 w 335"/>
              <a:gd name="T9" fmla="*/ 2147483647 h 478"/>
              <a:gd name="T10" fmla="*/ 2147483647 w 335"/>
              <a:gd name="T11" fmla="*/ 2147483647 h 478"/>
              <a:gd name="T12" fmla="*/ 2147483647 w 335"/>
              <a:gd name="T13" fmla="*/ 2147483647 h 478"/>
              <a:gd name="T14" fmla="*/ 2147483647 w 335"/>
              <a:gd name="T15" fmla="*/ 2147483647 h 478"/>
              <a:gd name="T16" fmla="*/ 2147483647 w 335"/>
              <a:gd name="T17" fmla="*/ 2147483647 h 478"/>
              <a:gd name="T18" fmla="*/ 2147483647 w 335"/>
              <a:gd name="T19" fmla="*/ 2147483647 h 478"/>
              <a:gd name="T20" fmla="*/ 2147483647 w 335"/>
              <a:gd name="T21" fmla="*/ 2147483647 h 478"/>
              <a:gd name="T22" fmla="*/ 2147483647 w 335"/>
              <a:gd name="T23" fmla="*/ 2147483647 h 478"/>
              <a:gd name="T24" fmla="*/ 2147483647 w 335"/>
              <a:gd name="T25" fmla="*/ 2147483647 h 478"/>
              <a:gd name="T26" fmla="*/ 2147483647 w 335"/>
              <a:gd name="T27" fmla="*/ 2147483647 h 478"/>
              <a:gd name="T28" fmla="*/ 2147483647 w 335"/>
              <a:gd name="T29" fmla="*/ 2147483647 h 478"/>
              <a:gd name="T30" fmla="*/ 2147483647 w 335"/>
              <a:gd name="T31" fmla="*/ 2147483647 h 478"/>
              <a:gd name="T32" fmla="*/ 2147483647 w 335"/>
              <a:gd name="T33" fmla="*/ 2147483647 h 478"/>
              <a:gd name="T34" fmla="*/ 2147483647 w 335"/>
              <a:gd name="T35" fmla="*/ 2147483647 h 478"/>
              <a:gd name="T36" fmla="*/ 2147483647 w 335"/>
              <a:gd name="T37" fmla="*/ 2147483647 h 478"/>
              <a:gd name="T38" fmla="*/ 2147483647 w 335"/>
              <a:gd name="T39" fmla="*/ 2147483647 h 478"/>
              <a:gd name="T40" fmla="*/ 2147483647 w 335"/>
              <a:gd name="T41" fmla="*/ 2147483647 h 478"/>
              <a:gd name="T42" fmla="*/ 2147483647 w 335"/>
              <a:gd name="T43" fmla="*/ 2147483647 h 478"/>
              <a:gd name="T44" fmla="*/ 2147483647 w 335"/>
              <a:gd name="T45" fmla="*/ 2147483647 h 478"/>
              <a:gd name="T46" fmla="*/ 2147483647 w 335"/>
              <a:gd name="T47" fmla="*/ 2147483647 h 478"/>
              <a:gd name="T48" fmla="*/ 2147483647 w 335"/>
              <a:gd name="T49" fmla="*/ 2147483647 h 478"/>
              <a:gd name="T50" fmla="*/ 2147483647 w 335"/>
              <a:gd name="T51" fmla="*/ 2147483647 h 478"/>
              <a:gd name="T52" fmla="*/ 2147483647 w 335"/>
              <a:gd name="T53" fmla="*/ 2147483647 h 478"/>
              <a:gd name="T54" fmla="*/ 2147483647 w 335"/>
              <a:gd name="T55" fmla="*/ 2147483647 h 478"/>
              <a:gd name="T56" fmla="*/ 2147483647 w 335"/>
              <a:gd name="T57" fmla="*/ 2147483647 h 478"/>
              <a:gd name="T58" fmla="*/ 2147483647 w 335"/>
              <a:gd name="T59" fmla="*/ 2147483647 h 478"/>
              <a:gd name="T60" fmla="*/ 2147483647 w 335"/>
              <a:gd name="T61" fmla="*/ 2147483647 h 478"/>
              <a:gd name="T62" fmla="*/ 2147483647 w 335"/>
              <a:gd name="T63" fmla="*/ 2147483647 h 478"/>
              <a:gd name="T64" fmla="*/ 2147483647 w 335"/>
              <a:gd name="T65" fmla="*/ 2147483647 h 478"/>
              <a:gd name="T66" fmla="*/ 2147483647 w 335"/>
              <a:gd name="T67" fmla="*/ 2147483647 h 478"/>
              <a:gd name="T68" fmla="*/ 2147483647 w 335"/>
              <a:gd name="T69" fmla="*/ 2147483647 h 478"/>
              <a:gd name="T70" fmla="*/ 2147483647 w 335"/>
              <a:gd name="T71" fmla="*/ 2147483647 h 478"/>
              <a:gd name="T72" fmla="*/ 2147483647 w 335"/>
              <a:gd name="T73" fmla="*/ 2147483647 h 478"/>
              <a:gd name="T74" fmla="*/ 2147483647 w 335"/>
              <a:gd name="T75" fmla="*/ 2147483647 h 478"/>
              <a:gd name="T76" fmla="*/ 2147483647 w 335"/>
              <a:gd name="T77" fmla="*/ 2147483647 h 478"/>
              <a:gd name="T78" fmla="*/ 2147483647 w 335"/>
              <a:gd name="T79" fmla="*/ 2147483647 h 478"/>
              <a:gd name="T80" fmla="*/ 2147483647 w 335"/>
              <a:gd name="T81" fmla="*/ 2147483647 h 478"/>
              <a:gd name="T82" fmla="*/ 2147483647 w 335"/>
              <a:gd name="T83" fmla="*/ 0 h 478"/>
              <a:gd name="T84" fmla="*/ 2147483647 w 335"/>
              <a:gd name="T85" fmla="*/ 2147483647 h 478"/>
              <a:gd name="T86" fmla="*/ 2147483647 w 335"/>
              <a:gd name="T87" fmla="*/ 2147483647 h 478"/>
              <a:gd name="T88" fmla="*/ 2147483647 w 335"/>
              <a:gd name="T89" fmla="*/ 2147483647 h 478"/>
              <a:gd name="T90" fmla="*/ 2147483647 w 335"/>
              <a:gd name="T91" fmla="*/ 2147483647 h 478"/>
              <a:gd name="T92" fmla="*/ 2147483647 w 335"/>
              <a:gd name="T93" fmla="*/ 2147483647 h 478"/>
              <a:gd name="T94" fmla="*/ 2147483647 w 335"/>
              <a:gd name="T95" fmla="*/ 2147483647 h 478"/>
              <a:gd name="T96" fmla="*/ 2147483647 w 335"/>
              <a:gd name="T97" fmla="*/ 2147483647 h 478"/>
              <a:gd name="T98" fmla="*/ 2147483647 w 335"/>
              <a:gd name="T99" fmla="*/ 2147483647 h 478"/>
              <a:gd name="T100" fmla="*/ 0 w 335"/>
              <a:gd name="T101" fmla="*/ 2147483647 h 4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5"/>
              <a:gd name="T154" fmla="*/ 0 h 478"/>
              <a:gd name="T155" fmla="*/ 335 w 335"/>
              <a:gd name="T156" fmla="*/ 478 h 4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5" h="478">
                <a:moveTo>
                  <a:pt x="0" y="243"/>
                </a:moveTo>
                <a:lnTo>
                  <a:pt x="12" y="254"/>
                </a:lnTo>
                <a:lnTo>
                  <a:pt x="34" y="250"/>
                </a:lnTo>
                <a:lnTo>
                  <a:pt x="26" y="272"/>
                </a:lnTo>
                <a:lnTo>
                  <a:pt x="64" y="320"/>
                </a:lnTo>
                <a:lnTo>
                  <a:pt x="118" y="313"/>
                </a:lnTo>
                <a:lnTo>
                  <a:pt x="170" y="327"/>
                </a:lnTo>
                <a:lnTo>
                  <a:pt x="162" y="335"/>
                </a:lnTo>
                <a:lnTo>
                  <a:pt x="96" y="323"/>
                </a:lnTo>
                <a:lnTo>
                  <a:pt x="60" y="335"/>
                </a:lnTo>
                <a:lnTo>
                  <a:pt x="44" y="335"/>
                </a:lnTo>
                <a:lnTo>
                  <a:pt x="42" y="349"/>
                </a:lnTo>
                <a:lnTo>
                  <a:pt x="60" y="361"/>
                </a:lnTo>
                <a:lnTo>
                  <a:pt x="82" y="433"/>
                </a:lnTo>
                <a:lnTo>
                  <a:pt x="104" y="433"/>
                </a:lnTo>
                <a:lnTo>
                  <a:pt x="140" y="471"/>
                </a:lnTo>
                <a:lnTo>
                  <a:pt x="155" y="467"/>
                </a:lnTo>
                <a:lnTo>
                  <a:pt x="166" y="478"/>
                </a:lnTo>
                <a:lnTo>
                  <a:pt x="177" y="459"/>
                </a:lnTo>
                <a:lnTo>
                  <a:pt x="151" y="383"/>
                </a:lnTo>
                <a:lnTo>
                  <a:pt x="210" y="401"/>
                </a:lnTo>
                <a:lnTo>
                  <a:pt x="191" y="345"/>
                </a:lnTo>
                <a:lnTo>
                  <a:pt x="210" y="339"/>
                </a:lnTo>
                <a:lnTo>
                  <a:pt x="225" y="361"/>
                </a:lnTo>
                <a:lnTo>
                  <a:pt x="239" y="345"/>
                </a:lnTo>
                <a:lnTo>
                  <a:pt x="207" y="298"/>
                </a:lnTo>
                <a:lnTo>
                  <a:pt x="137" y="272"/>
                </a:lnTo>
                <a:lnTo>
                  <a:pt x="144" y="239"/>
                </a:lnTo>
                <a:lnTo>
                  <a:pt x="170" y="247"/>
                </a:lnTo>
                <a:lnTo>
                  <a:pt x="159" y="210"/>
                </a:lnTo>
                <a:lnTo>
                  <a:pt x="111" y="169"/>
                </a:lnTo>
                <a:lnTo>
                  <a:pt x="118" y="151"/>
                </a:lnTo>
                <a:lnTo>
                  <a:pt x="166" y="169"/>
                </a:lnTo>
                <a:lnTo>
                  <a:pt x="199" y="162"/>
                </a:lnTo>
                <a:lnTo>
                  <a:pt x="195" y="122"/>
                </a:lnTo>
                <a:lnTo>
                  <a:pt x="225" y="110"/>
                </a:lnTo>
                <a:lnTo>
                  <a:pt x="243" y="88"/>
                </a:lnTo>
                <a:lnTo>
                  <a:pt x="302" y="88"/>
                </a:lnTo>
                <a:lnTo>
                  <a:pt x="317" y="103"/>
                </a:lnTo>
                <a:lnTo>
                  <a:pt x="335" y="59"/>
                </a:lnTo>
                <a:lnTo>
                  <a:pt x="335" y="8"/>
                </a:lnTo>
                <a:lnTo>
                  <a:pt x="324" y="0"/>
                </a:lnTo>
                <a:lnTo>
                  <a:pt x="273" y="48"/>
                </a:lnTo>
                <a:lnTo>
                  <a:pt x="203" y="44"/>
                </a:lnTo>
                <a:lnTo>
                  <a:pt x="140" y="66"/>
                </a:lnTo>
                <a:lnTo>
                  <a:pt x="133" y="100"/>
                </a:lnTo>
                <a:lnTo>
                  <a:pt x="42" y="125"/>
                </a:lnTo>
                <a:lnTo>
                  <a:pt x="26" y="169"/>
                </a:lnTo>
                <a:lnTo>
                  <a:pt x="4" y="188"/>
                </a:lnTo>
                <a:lnTo>
                  <a:pt x="12" y="206"/>
                </a:lnTo>
                <a:lnTo>
                  <a:pt x="0" y="243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3" name="Freeform 79"/>
          <p:cNvSpPr>
            <a:spLocks/>
          </p:cNvSpPr>
          <p:nvPr/>
        </p:nvSpPr>
        <p:spPr bwMode="auto">
          <a:xfrm>
            <a:off x="5907088" y="4271963"/>
            <a:ext cx="711200" cy="658812"/>
          </a:xfrm>
          <a:custGeom>
            <a:avLst/>
            <a:gdLst>
              <a:gd name="T0" fmla="*/ 0 w 448"/>
              <a:gd name="T1" fmla="*/ 2147483647 h 415"/>
              <a:gd name="T2" fmla="*/ 2147483647 w 448"/>
              <a:gd name="T3" fmla="*/ 2147483647 h 415"/>
              <a:gd name="T4" fmla="*/ 2147483647 w 448"/>
              <a:gd name="T5" fmla="*/ 2147483647 h 415"/>
              <a:gd name="T6" fmla="*/ 2147483647 w 448"/>
              <a:gd name="T7" fmla="*/ 0 h 415"/>
              <a:gd name="T8" fmla="*/ 2147483647 w 448"/>
              <a:gd name="T9" fmla="*/ 2147483647 h 415"/>
              <a:gd name="T10" fmla="*/ 2147483647 w 448"/>
              <a:gd name="T11" fmla="*/ 2147483647 h 415"/>
              <a:gd name="T12" fmla="*/ 2147483647 w 448"/>
              <a:gd name="T13" fmla="*/ 2147483647 h 415"/>
              <a:gd name="T14" fmla="*/ 2147483647 w 448"/>
              <a:gd name="T15" fmla="*/ 2147483647 h 415"/>
              <a:gd name="T16" fmla="*/ 2147483647 w 448"/>
              <a:gd name="T17" fmla="*/ 2147483647 h 415"/>
              <a:gd name="T18" fmla="*/ 2147483647 w 448"/>
              <a:gd name="T19" fmla="*/ 2147483647 h 415"/>
              <a:gd name="T20" fmla="*/ 2147483647 w 448"/>
              <a:gd name="T21" fmla="*/ 2147483647 h 415"/>
              <a:gd name="T22" fmla="*/ 2147483647 w 448"/>
              <a:gd name="T23" fmla="*/ 2147483647 h 415"/>
              <a:gd name="T24" fmla="*/ 2147483647 w 448"/>
              <a:gd name="T25" fmla="*/ 2147483647 h 415"/>
              <a:gd name="T26" fmla="*/ 2147483647 w 448"/>
              <a:gd name="T27" fmla="*/ 2147483647 h 415"/>
              <a:gd name="T28" fmla="*/ 2147483647 w 448"/>
              <a:gd name="T29" fmla="*/ 2147483647 h 415"/>
              <a:gd name="T30" fmla="*/ 2147483647 w 448"/>
              <a:gd name="T31" fmla="*/ 2147483647 h 415"/>
              <a:gd name="T32" fmla="*/ 2147483647 w 448"/>
              <a:gd name="T33" fmla="*/ 2147483647 h 415"/>
              <a:gd name="T34" fmla="*/ 2147483647 w 448"/>
              <a:gd name="T35" fmla="*/ 2147483647 h 415"/>
              <a:gd name="T36" fmla="*/ 2147483647 w 448"/>
              <a:gd name="T37" fmla="*/ 2147483647 h 415"/>
              <a:gd name="T38" fmla="*/ 2147483647 w 448"/>
              <a:gd name="T39" fmla="*/ 2147483647 h 415"/>
              <a:gd name="T40" fmla="*/ 2147483647 w 448"/>
              <a:gd name="T41" fmla="*/ 2147483647 h 415"/>
              <a:gd name="T42" fmla="*/ 2147483647 w 448"/>
              <a:gd name="T43" fmla="*/ 2147483647 h 415"/>
              <a:gd name="T44" fmla="*/ 2147483647 w 448"/>
              <a:gd name="T45" fmla="*/ 2147483647 h 415"/>
              <a:gd name="T46" fmla="*/ 2147483647 w 448"/>
              <a:gd name="T47" fmla="*/ 2147483647 h 415"/>
              <a:gd name="T48" fmla="*/ 2147483647 w 448"/>
              <a:gd name="T49" fmla="*/ 2147483647 h 415"/>
              <a:gd name="T50" fmla="*/ 2147483647 w 448"/>
              <a:gd name="T51" fmla="*/ 2147483647 h 415"/>
              <a:gd name="T52" fmla="*/ 2147483647 w 448"/>
              <a:gd name="T53" fmla="*/ 2147483647 h 415"/>
              <a:gd name="T54" fmla="*/ 2147483647 w 448"/>
              <a:gd name="T55" fmla="*/ 2147483647 h 415"/>
              <a:gd name="T56" fmla="*/ 2147483647 w 448"/>
              <a:gd name="T57" fmla="*/ 2147483647 h 415"/>
              <a:gd name="T58" fmla="*/ 2147483647 w 448"/>
              <a:gd name="T59" fmla="*/ 2147483647 h 415"/>
              <a:gd name="T60" fmla="*/ 0 w 448"/>
              <a:gd name="T61" fmla="*/ 2147483647 h 4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48"/>
              <a:gd name="T94" fmla="*/ 0 h 415"/>
              <a:gd name="T95" fmla="*/ 448 w 448"/>
              <a:gd name="T96" fmla="*/ 415 h 41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48" h="415">
                <a:moveTo>
                  <a:pt x="0" y="92"/>
                </a:moveTo>
                <a:lnTo>
                  <a:pt x="48" y="76"/>
                </a:lnTo>
                <a:lnTo>
                  <a:pt x="103" y="29"/>
                </a:lnTo>
                <a:lnTo>
                  <a:pt x="198" y="0"/>
                </a:lnTo>
                <a:lnTo>
                  <a:pt x="183" y="36"/>
                </a:lnTo>
                <a:lnTo>
                  <a:pt x="205" y="51"/>
                </a:lnTo>
                <a:lnTo>
                  <a:pt x="227" y="26"/>
                </a:lnTo>
                <a:lnTo>
                  <a:pt x="290" y="36"/>
                </a:lnTo>
                <a:lnTo>
                  <a:pt x="370" y="26"/>
                </a:lnTo>
                <a:lnTo>
                  <a:pt x="418" y="70"/>
                </a:lnTo>
                <a:lnTo>
                  <a:pt x="422" y="114"/>
                </a:lnTo>
                <a:lnTo>
                  <a:pt x="400" y="168"/>
                </a:lnTo>
                <a:lnTo>
                  <a:pt x="426" y="257"/>
                </a:lnTo>
                <a:lnTo>
                  <a:pt x="448" y="282"/>
                </a:lnTo>
                <a:lnTo>
                  <a:pt x="448" y="305"/>
                </a:lnTo>
                <a:lnTo>
                  <a:pt x="400" y="345"/>
                </a:lnTo>
                <a:lnTo>
                  <a:pt x="378" y="415"/>
                </a:lnTo>
                <a:lnTo>
                  <a:pt x="368" y="400"/>
                </a:lnTo>
                <a:lnTo>
                  <a:pt x="264" y="415"/>
                </a:lnTo>
                <a:lnTo>
                  <a:pt x="217" y="407"/>
                </a:lnTo>
                <a:lnTo>
                  <a:pt x="187" y="359"/>
                </a:lnTo>
                <a:lnTo>
                  <a:pt x="173" y="363"/>
                </a:lnTo>
                <a:lnTo>
                  <a:pt x="132" y="337"/>
                </a:lnTo>
                <a:lnTo>
                  <a:pt x="103" y="345"/>
                </a:lnTo>
                <a:lnTo>
                  <a:pt x="84" y="305"/>
                </a:lnTo>
                <a:lnTo>
                  <a:pt x="48" y="293"/>
                </a:lnTo>
                <a:lnTo>
                  <a:pt x="36" y="260"/>
                </a:lnTo>
                <a:lnTo>
                  <a:pt x="40" y="242"/>
                </a:lnTo>
                <a:lnTo>
                  <a:pt x="14" y="158"/>
                </a:lnTo>
                <a:lnTo>
                  <a:pt x="18" y="117"/>
                </a:lnTo>
                <a:lnTo>
                  <a:pt x="0" y="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4" name="Freeform 80"/>
          <p:cNvSpPr>
            <a:spLocks/>
          </p:cNvSpPr>
          <p:nvPr/>
        </p:nvSpPr>
        <p:spPr bwMode="auto">
          <a:xfrm>
            <a:off x="5907088" y="4271963"/>
            <a:ext cx="711200" cy="658812"/>
          </a:xfrm>
          <a:custGeom>
            <a:avLst/>
            <a:gdLst>
              <a:gd name="T0" fmla="*/ 0 w 448"/>
              <a:gd name="T1" fmla="*/ 2147483647 h 415"/>
              <a:gd name="T2" fmla="*/ 2147483647 w 448"/>
              <a:gd name="T3" fmla="*/ 2147483647 h 415"/>
              <a:gd name="T4" fmla="*/ 2147483647 w 448"/>
              <a:gd name="T5" fmla="*/ 2147483647 h 415"/>
              <a:gd name="T6" fmla="*/ 2147483647 w 448"/>
              <a:gd name="T7" fmla="*/ 0 h 415"/>
              <a:gd name="T8" fmla="*/ 2147483647 w 448"/>
              <a:gd name="T9" fmla="*/ 2147483647 h 415"/>
              <a:gd name="T10" fmla="*/ 2147483647 w 448"/>
              <a:gd name="T11" fmla="*/ 2147483647 h 415"/>
              <a:gd name="T12" fmla="*/ 2147483647 w 448"/>
              <a:gd name="T13" fmla="*/ 2147483647 h 415"/>
              <a:gd name="T14" fmla="*/ 2147483647 w 448"/>
              <a:gd name="T15" fmla="*/ 2147483647 h 415"/>
              <a:gd name="T16" fmla="*/ 2147483647 w 448"/>
              <a:gd name="T17" fmla="*/ 2147483647 h 415"/>
              <a:gd name="T18" fmla="*/ 2147483647 w 448"/>
              <a:gd name="T19" fmla="*/ 2147483647 h 415"/>
              <a:gd name="T20" fmla="*/ 2147483647 w 448"/>
              <a:gd name="T21" fmla="*/ 2147483647 h 415"/>
              <a:gd name="T22" fmla="*/ 2147483647 w 448"/>
              <a:gd name="T23" fmla="*/ 2147483647 h 415"/>
              <a:gd name="T24" fmla="*/ 2147483647 w 448"/>
              <a:gd name="T25" fmla="*/ 2147483647 h 415"/>
              <a:gd name="T26" fmla="*/ 2147483647 w 448"/>
              <a:gd name="T27" fmla="*/ 2147483647 h 415"/>
              <a:gd name="T28" fmla="*/ 2147483647 w 448"/>
              <a:gd name="T29" fmla="*/ 2147483647 h 415"/>
              <a:gd name="T30" fmla="*/ 2147483647 w 448"/>
              <a:gd name="T31" fmla="*/ 2147483647 h 415"/>
              <a:gd name="T32" fmla="*/ 2147483647 w 448"/>
              <a:gd name="T33" fmla="*/ 2147483647 h 415"/>
              <a:gd name="T34" fmla="*/ 2147483647 w 448"/>
              <a:gd name="T35" fmla="*/ 2147483647 h 415"/>
              <a:gd name="T36" fmla="*/ 2147483647 w 448"/>
              <a:gd name="T37" fmla="*/ 2147483647 h 415"/>
              <a:gd name="T38" fmla="*/ 2147483647 w 448"/>
              <a:gd name="T39" fmla="*/ 2147483647 h 415"/>
              <a:gd name="T40" fmla="*/ 2147483647 w 448"/>
              <a:gd name="T41" fmla="*/ 2147483647 h 415"/>
              <a:gd name="T42" fmla="*/ 2147483647 w 448"/>
              <a:gd name="T43" fmla="*/ 2147483647 h 415"/>
              <a:gd name="T44" fmla="*/ 2147483647 w 448"/>
              <a:gd name="T45" fmla="*/ 2147483647 h 415"/>
              <a:gd name="T46" fmla="*/ 2147483647 w 448"/>
              <a:gd name="T47" fmla="*/ 2147483647 h 415"/>
              <a:gd name="T48" fmla="*/ 2147483647 w 448"/>
              <a:gd name="T49" fmla="*/ 2147483647 h 415"/>
              <a:gd name="T50" fmla="*/ 2147483647 w 448"/>
              <a:gd name="T51" fmla="*/ 2147483647 h 415"/>
              <a:gd name="T52" fmla="*/ 2147483647 w 448"/>
              <a:gd name="T53" fmla="*/ 2147483647 h 415"/>
              <a:gd name="T54" fmla="*/ 2147483647 w 448"/>
              <a:gd name="T55" fmla="*/ 2147483647 h 415"/>
              <a:gd name="T56" fmla="*/ 2147483647 w 448"/>
              <a:gd name="T57" fmla="*/ 2147483647 h 415"/>
              <a:gd name="T58" fmla="*/ 2147483647 w 448"/>
              <a:gd name="T59" fmla="*/ 2147483647 h 415"/>
              <a:gd name="T60" fmla="*/ 0 w 448"/>
              <a:gd name="T61" fmla="*/ 2147483647 h 4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48"/>
              <a:gd name="T94" fmla="*/ 0 h 415"/>
              <a:gd name="T95" fmla="*/ 448 w 448"/>
              <a:gd name="T96" fmla="*/ 415 h 41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48" h="415">
                <a:moveTo>
                  <a:pt x="0" y="92"/>
                </a:moveTo>
                <a:lnTo>
                  <a:pt x="48" y="76"/>
                </a:lnTo>
                <a:lnTo>
                  <a:pt x="103" y="29"/>
                </a:lnTo>
                <a:lnTo>
                  <a:pt x="198" y="0"/>
                </a:lnTo>
                <a:lnTo>
                  <a:pt x="183" y="36"/>
                </a:lnTo>
                <a:lnTo>
                  <a:pt x="205" y="51"/>
                </a:lnTo>
                <a:lnTo>
                  <a:pt x="227" y="26"/>
                </a:lnTo>
                <a:lnTo>
                  <a:pt x="290" y="36"/>
                </a:lnTo>
                <a:lnTo>
                  <a:pt x="370" y="26"/>
                </a:lnTo>
                <a:lnTo>
                  <a:pt x="418" y="70"/>
                </a:lnTo>
                <a:lnTo>
                  <a:pt x="422" y="114"/>
                </a:lnTo>
                <a:lnTo>
                  <a:pt x="400" y="168"/>
                </a:lnTo>
                <a:lnTo>
                  <a:pt x="426" y="257"/>
                </a:lnTo>
                <a:lnTo>
                  <a:pt x="448" y="282"/>
                </a:lnTo>
                <a:lnTo>
                  <a:pt x="448" y="305"/>
                </a:lnTo>
                <a:lnTo>
                  <a:pt x="400" y="345"/>
                </a:lnTo>
                <a:lnTo>
                  <a:pt x="378" y="415"/>
                </a:lnTo>
                <a:lnTo>
                  <a:pt x="368" y="400"/>
                </a:lnTo>
                <a:lnTo>
                  <a:pt x="264" y="415"/>
                </a:lnTo>
                <a:lnTo>
                  <a:pt x="217" y="407"/>
                </a:lnTo>
                <a:lnTo>
                  <a:pt x="187" y="359"/>
                </a:lnTo>
                <a:lnTo>
                  <a:pt x="173" y="363"/>
                </a:lnTo>
                <a:lnTo>
                  <a:pt x="132" y="337"/>
                </a:lnTo>
                <a:lnTo>
                  <a:pt x="103" y="345"/>
                </a:lnTo>
                <a:lnTo>
                  <a:pt x="84" y="305"/>
                </a:lnTo>
                <a:lnTo>
                  <a:pt x="48" y="293"/>
                </a:lnTo>
                <a:lnTo>
                  <a:pt x="36" y="260"/>
                </a:lnTo>
                <a:lnTo>
                  <a:pt x="40" y="242"/>
                </a:lnTo>
                <a:lnTo>
                  <a:pt x="14" y="158"/>
                </a:lnTo>
                <a:lnTo>
                  <a:pt x="18" y="117"/>
                </a:lnTo>
                <a:lnTo>
                  <a:pt x="0" y="92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5" name="Freeform 81"/>
          <p:cNvSpPr>
            <a:spLocks/>
          </p:cNvSpPr>
          <p:nvPr/>
        </p:nvSpPr>
        <p:spPr bwMode="auto">
          <a:xfrm>
            <a:off x="6057900" y="5006975"/>
            <a:ext cx="501650" cy="366713"/>
          </a:xfrm>
          <a:custGeom>
            <a:avLst/>
            <a:gdLst>
              <a:gd name="T0" fmla="*/ 2147483647 w 316"/>
              <a:gd name="T1" fmla="*/ 2147483647 h 231"/>
              <a:gd name="T2" fmla="*/ 2147483647 w 316"/>
              <a:gd name="T3" fmla="*/ 2147483647 h 231"/>
              <a:gd name="T4" fmla="*/ 2147483647 w 316"/>
              <a:gd name="T5" fmla="*/ 2147483647 h 231"/>
              <a:gd name="T6" fmla="*/ 2147483647 w 316"/>
              <a:gd name="T7" fmla="*/ 2147483647 h 231"/>
              <a:gd name="T8" fmla="*/ 2147483647 w 316"/>
              <a:gd name="T9" fmla="*/ 2147483647 h 231"/>
              <a:gd name="T10" fmla="*/ 2147483647 w 316"/>
              <a:gd name="T11" fmla="*/ 2147483647 h 231"/>
              <a:gd name="T12" fmla="*/ 2147483647 w 316"/>
              <a:gd name="T13" fmla="*/ 2147483647 h 231"/>
              <a:gd name="T14" fmla="*/ 2147483647 w 316"/>
              <a:gd name="T15" fmla="*/ 2147483647 h 231"/>
              <a:gd name="T16" fmla="*/ 0 w 316"/>
              <a:gd name="T17" fmla="*/ 2147483647 h 231"/>
              <a:gd name="T18" fmla="*/ 2147483647 w 316"/>
              <a:gd name="T19" fmla="*/ 2147483647 h 231"/>
              <a:gd name="T20" fmla="*/ 2147483647 w 316"/>
              <a:gd name="T21" fmla="*/ 2147483647 h 231"/>
              <a:gd name="T22" fmla="*/ 2147483647 w 316"/>
              <a:gd name="T23" fmla="*/ 2147483647 h 231"/>
              <a:gd name="T24" fmla="*/ 2147483647 w 316"/>
              <a:gd name="T25" fmla="*/ 2147483647 h 231"/>
              <a:gd name="T26" fmla="*/ 2147483647 w 316"/>
              <a:gd name="T27" fmla="*/ 2147483647 h 231"/>
              <a:gd name="T28" fmla="*/ 2147483647 w 316"/>
              <a:gd name="T29" fmla="*/ 2147483647 h 231"/>
              <a:gd name="T30" fmla="*/ 2147483647 w 316"/>
              <a:gd name="T31" fmla="*/ 0 h 231"/>
              <a:gd name="T32" fmla="*/ 2147483647 w 316"/>
              <a:gd name="T33" fmla="*/ 2147483647 h 2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6"/>
              <a:gd name="T52" fmla="*/ 0 h 231"/>
              <a:gd name="T53" fmla="*/ 316 w 316"/>
              <a:gd name="T54" fmla="*/ 231 h 2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6" h="231">
                <a:moveTo>
                  <a:pt x="295" y="10"/>
                </a:moveTo>
                <a:lnTo>
                  <a:pt x="316" y="28"/>
                </a:lnTo>
                <a:lnTo>
                  <a:pt x="261" y="158"/>
                </a:lnTo>
                <a:lnTo>
                  <a:pt x="195" y="183"/>
                </a:lnTo>
                <a:lnTo>
                  <a:pt x="169" y="168"/>
                </a:lnTo>
                <a:lnTo>
                  <a:pt x="122" y="194"/>
                </a:lnTo>
                <a:lnTo>
                  <a:pt x="92" y="231"/>
                </a:lnTo>
                <a:lnTo>
                  <a:pt x="62" y="216"/>
                </a:lnTo>
                <a:lnTo>
                  <a:pt x="0" y="143"/>
                </a:lnTo>
                <a:lnTo>
                  <a:pt x="52" y="80"/>
                </a:lnTo>
                <a:lnTo>
                  <a:pt x="74" y="70"/>
                </a:lnTo>
                <a:lnTo>
                  <a:pt x="110" y="84"/>
                </a:lnTo>
                <a:lnTo>
                  <a:pt x="118" y="54"/>
                </a:lnTo>
                <a:lnTo>
                  <a:pt x="155" y="28"/>
                </a:lnTo>
                <a:lnTo>
                  <a:pt x="177" y="36"/>
                </a:lnTo>
                <a:lnTo>
                  <a:pt x="228" y="0"/>
                </a:lnTo>
                <a:lnTo>
                  <a:pt x="295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6" name="Freeform 82"/>
          <p:cNvSpPr>
            <a:spLocks/>
          </p:cNvSpPr>
          <p:nvPr/>
        </p:nvSpPr>
        <p:spPr bwMode="auto">
          <a:xfrm>
            <a:off x="6057900" y="5006975"/>
            <a:ext cx="501650" cy="366713"/>
          </a:xfrm>
          <a:custGeom>
            <a:avLst/>
            <a:gdLst>
              <a:gd name="T0" fmla="*/ 2147483647 w 316"/>
              <a:gd name="T1" fmla="*/ 2147483647 h 231"/>
              <a:gd name="T2" fmla="*/ 2147483647 w 316"/>
              <a:gd name="T3" fmla="*/ 2147483647 h 231"/>
              <a:gd name="T4" fmla="*/ 2147483647 w 316"/>
              <a:gd name="T5" fmla="*/ 2147483647 h 231"/>
              <a:gd name="T6" fmla="*/ 2147483647 w 316"/>
              <a:gd name="T7" fmla="*/ 2147483647 h 231"/>
              <a:gd name="T8" fmla="*/ 2147483647 w 316"/>
              <a:gd name="T9" fmla="*/ 2147483647 h 231"/>
              <a:gd name="T10" fmla="*/ 2147483647 w 316"/>
              <a:gd name="T11" fmla="*/ 2147483647 h 231"/>
              <a:gd name="T12" fmla="*/ 2147483647 w 316"/>
              <a:gd name="T13" fmla="*/ 2147483647 h 231"/>
              <a:gd name="T14" fmla="*/ 2147483647 w 316"/>
              <a:gd name="T15" fmla="*/ 2147483647 h 231"/>
              <a:gd name="T16" fmla="*/ 0 w 316"/>
              <a:gd name="T17" fmla="*/ 2147483647 h 231"/>
              <a:gd name="T18" fmla="*/ 2147483647 w 316"/>
              <a:gd name="T19" fmla="*/ 2147483647 h 231"/>
              <a:gd name="T20" fmla="*/ 2147483647 w 316"/>
              <a:gd name="T21" fmla="*/ 2147483647 h 231"/>
              <a:gd name="T22" fmla="*/ 2147483647 w 316"/>
              <a:gd name="T23" fmla="*/ 2147483647 h 231"/>
              <a:gd name="T24" fmla="*/ 2147483647 w 316"/>
              <a:gd name="T25" fmla="*/ 2147483647 h 231"/>
              <a:gd name="T26" fmla="*/ 2147483647 w 316"/>
              <a:gd name="T27" fmla="*/ 2147483647 h 231"/>
              <a:gd name="T28" fmla="*/ 2147483647 w 316"/>
              <a:gd name="T29" fmla="*/ 2147483647 h 231"/>
              <a:gd name="T30" fmla="*/ 2147483647 w 316"/>
              <a:gd name="T31" fmla="*/ 0 h 231"/>
              <a:gd name="T32" fmla="*/ 2147483647 w 316"/>
              <a:gd name="T33" fmla="*/ 2147483647 h 2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6"/>
              <a:gd name="T52" fmla="*/ 0 h 231"/>
              <a:gd name="T53" fmla="*/ 316 w 316"/>
              <a:gd name="T54" fmla="*/ 231 h 2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6" h="231">
                <a:moveTo>
                  <a:pt x="295" y="10"/>
                </a:moveTo>
                <a:lnTo>
                  <a:pt x="316" y="28"/>
                </a:lnTo>
                <a:lnTo>
                  <a:pt x="261" y="158"/>
                </a:lnTo>
                <a:lnTo>
                  <a:pt x="195" y="183"/>
                </a:lnTo>
                <a:lnTo>
                  <a:pt x="169" y="168"/>
                </a:lnTo>
                <a:lnTo>
                  <a:pt x="122" y="194"/>
                </a:lnTo>
                <a:lnTo>
                  <a:pt x="92" y="231"/>
                </a:lnTo>
                <a:lnTo>
                  <a:pt x="62" y="216"/>
                </a:lnTo>
                <a:lnTo>
                  <a:pt x="0" y="143"/>
                </a:lnTo>
                <a:lnTo>
                  <a:pt x="52" y="80"/>
                </a:lnTo>
                <a:lnTo>
                  <a:pt x="74" y="70"/>
                </a:lnTo>
                <a:lnTo>
                  <a:pt x="110" y="84"/>
                </a:lnTo>
                <a:lnTo>
                  <a:pt x="118" y="54"/>
                </a:lnTo>
                <a:lnTo>
                  <a:pt x="155" y="28"/>
                </a:lnTo>
                <a:lnTo>
                  <a:pt x="177" y="36"/>
                </a:lnTo>
                <a:lnTo>
                  <a:pt x="228" y="0"/>
                </a:lnTo>
                <a:lnTo>
                  <a:pt x="295" y="1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7" name="Freeform 83"/>
          <p:cNvSpPr>
            <a:spLocks/>
          </p:cNvSpPr>
          <p:nvPr/>
        </p:nvSpPr>
        <p:spPr bwMode="auto">
          <a:xfrm>
            <a:off x="6858000" y="4946650"/>
            <a:ext cx="255588" cy="322263"/>
          </a:xfrm>
          <a:custGeom>
            <a:avLst/>
            <a:gdLst>
              <a:gd name="T0" fmla="*/ 0 w 161"/>
              <a:gd name="T1" fmla="*/ 2147483647 h 203"/>
              <a:gd name="T2" fmla="*/ 2147483647 w 161"/>
              <a:gd name="T3" fmla="*/ 2147483647 h 203"/>
              <a:gd name="T4" fmla="*/ 2147483647 w 161"/>
              <a:gd name="T5" fmla="*/ 2147483647 h 203"/>
              <a:gd name="T6" fmla="*/ 2147483647 w 161"/>
              <a:gd name="T7" fmla="*/ 2147483647 h 203"/>
              <a:gd name="T8" fmla="*/ 2147483647 w 161"/>
              <a:gd name="T9" fmla="*/ 2147483647 h 203"/>
              <a:gd name="T10" fmla="*/ 2147483647 w 161"/>
              <a:gd name="T11" fmla="*/ 2147483647 h 203"/>
              <a:gd name="T12" fmla="*/ 2147483647 w 161"/>
              <a:gd name="T13" fmla="*/ 2147483647 h 203"/>
              <a:gd name="T14" fmla="*/ 2147483647 w 161"/>
              <a:gd name="T15" fmla="*/ 2147483647 h 203"/>
              <a:gd name="T16" fmla="*/ 2147483647 w 161"/>
              <a:gd name="T17" fmla="*/ 2147483647 h 203"/>
              <a:gd name="T18" fmla="*/ 2147483647 w 161"/>
              <a:gd name="T19" fmla="*/ 2147483647 h 203"/>
              <a:gd name="T20" fmla="*/ 2147483647 w 161"/>
              <a:gd name="T21" fmla="*/ 0 h 203"/>
              <a:gd name="T22" fmla="*/ 2147483647 w 161"/>
              <a:gd name="T23" fmla="*/ 2147483647 h 203"/>
              <a:gd name="T24" fmla="*/ 0 w 161"/>
              <a:gd name="T25" fmla="*/ 2147483647 h 2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1"/>
              <a:gd name="T40" fmla="*/ 0 h 203"/>
              <a:gd name="T41" fmla="*/ 161 w 161"/>
              <a:gd name="T42" fmla="*/ 203 h 2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1" h="203">
                <a:moveTo>
                  <a:pt x="0" y="34"/>
                </a:moveTo>
                <a:lnTo>
                  <a:pt x="88" y="133"/>
                </a:lnTo>
                <a:lnTo>
                  <a:pt x="99" y="203"/>
                </a:lnTo>
                <a:lnTo>
                  <a:pt x="143" y="155"/>
                </a:lnTo>
                <a:lnTo>
                  <a:pt x="139" y="140"/>
                </a:lnTo>
                <a:lnTo>
                  <a:pt x="161" y="136"/>
                </a:lnTo>
                <a:lnTo>
                  <a:pt x="139" y="70"/>
                </a:lnTo>
                <a:lnTo>
                  <a:pt x="99" y="12"/>
                </a:lnTo>
                <a:lnTo>
                  <a:pt x="73" y="12"/>
                </a:lnTo>
                <a:lnTo>
                  <a:pt x="88" y="30"/>
                </a:lnTo>
                <a:lnTo>
                  <a:pt x="47" y="0"/>
                </a:lnTo>
                <a:lnTo>
                  <a:pt x="7" y="12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8" name="Freeform 84"/>
          <p:cNvSpPr>
            <a:spLocks/>
          </p:cNvSpPr>
          <p:nvPr/>
        </p:nvSpPr>
        <p:spPr bwMode="auto">
          <a:xfrm>
            <a:off x="6858000" y="4946650"/>
            <a:ext cx="255588" cy="322263"/>
          </a:xfrm>
          <a:custGeom>
            <a:avLst/>
            <a:gdLst>
              <a:gd name="T0" fmla="*/ 0 w 161"/>
              <a:gd name="T1" fmla="*/ 2147483647 h 203"/>
              <a:gd name="T2" fmla="*/ 2147483647 w 161"/>
              <a:gd name="T3" fmla="*/ 2147483647 h 203"/>
              <a:gd name="T4" fmla="*/ 2147483647 w 161"/>
              <a:gd name="T5" fmla="*/ 2147483647 h 203"/>
              <a:gd name="T6" fmla="*/ 2147483647 w 161"/>
              <a:gd name="T7" fmla="*/ 2147483647 h 203"/>
              <a:gd name="T8" fmla="*/ 2147483647 w 161"/>
              <a:gd name="T9" fmla="*/ 2147483647 h 203"/>
              <a:gd name="T10" fmla="*/ 2147483647 w 161"/>
              <a:gd name="T11" fmla="*/ 2147483647 h 203"/>
              <a:gd name="T12" fmla="*/ 2147483647 w 161"/>
              <a:gd name="T13" fmla="*/ 2147483647 h 203"/>
              <a:gd name="T14" fmla="*/ 2147483647 w 161"/>
              <a:gd name="T15" fmla="*/ 2147483647 h 203"/>
              <a:gd name="T16" fmla="*/ 2147483647 w 161"/>
              <a:gd name="T17" fmla="*/ 2147483647 h 203"/>
              <a:gd name="T18" fmla="*/ 2147483647 w 161"/>
              <a:gd name="T19" fmla="*/ 2147483647 h 203"/>
              <a:gd name="T20" fmla="*/ 2147483647 w 161"/>
              <a:gd name="T21" fmla="*/ 0 h 203"/>
              <a:gd name="T22" fmla="*/ 2147483647 w 161"/>
              <a:gd name="T23" fmla="*/ 2147483647 h 203"/>
              <a:gd name="T24" fmla="*/ 0 w 161"/>
              <a:gd name="T25" fmla="*/ 2147483647 h 2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1"/>
              <a:gd name="T40" fmla="*/ 0 h 203"/>
              <a:gd name="T41" fmla="*/ 161 w 161"/>
              <a:gd name="T42" fmla="*/ 203 h 2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1" h="203">
                <a:moveTo>
                  <a:pt x="0" y="34"/>
                </a:moveTo>
                <a:lnTo>
                  <a:pt x="88" y="133"/>
                </a:lnTo>
                <a:lnTo>
                  <a:pt x="99" y="203"/>
                </a:lnTo>
                <a:lnTo>
                  <a:pt x="143" y="155"/>
                </a:lnTo>
                <a:lnTo>
                  <a:pt x="139" y="140"/>
                </a:lnTo>
                <a:lnTo>
                  <a:pt x="161" y="136"/>
                </a:lnTo>
                <a:lnTo>
                  <a:pt x="139" y="70"/>
                </a:lnTo>
                <a:lnTo>
                  <a:pt x="99" y="12"/>
                </a:lnTo>
                <a:lnTo>
                  <a:pt x="73" y="12"/>
                </a:lnTo>
                <a:lnTo>
                  <a:pt x="88" y="30"/>
                </a:lnTo>
                <a:lnTo>
                  <a:pt x="47" y="0"/>
                </a:lnTo>
                <a:lnTo>
                  <a:pt x="7" y="12"/>
                </a:lnTo>
                <a:lnTo>
                  <a:pt x="0" y="34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19" name="Freeform 85"/>
          <p:cNvSpPr>
            <a:spLocks/>
          </p:cNvSpPr>
          <p:nvPr/>
        </p:nvSpPr>
        <p:spPr bwMode="auto">
          <a:xfrm>
            <a:off x="6373813" y="4994275"/>
            <a:ext cx="774700" cy="588963"/>
          </a:xfrm>
          <a:custGeom>
            <a:avLst/>
            <a:gdLst>
              <a:gd name="T0" fmla="*/ 2147483647 w 488"/>
              <a:gd name="T1" fmla="*/ 2147483647 h 371"/>
              <a:gd name="T2" fmla="*/ 2147483647 w 488"/>
              <a:gd name="T3" fmla="*/ 2147483647 h 371"/>
              <a:gd name="T4" fmla="*/ 2147483647 w 488"/>
              <a:gd name="T5" fmla="*/ 2147483647 h 371"/>
              <a:gd name="T6" fmla="*/ 2147483647 w 488"/>
              <a:gd name="T7" fmla="*/ 2147483647 h 371"/>
              <a:gd name="T8" fmla="*/ 2147483647 w 488"/>
              <a:gd name="T9" fmla="*/ 0 h 371"/>
              <a:gd name="T10" fmla="*/ 2147483647 w 488"/>
              <a:gd name="T11" fmla="*/ 2147483647 h 371"/>
              <a:gd name="T12" fmla="*/ 2147483647 w 488"/>
              <a:gd name="T13" fmla="*/ 2147483647 h 371"/>
              <a:gd name="T14" fmla="*/ 2147483647 w 488"/>
              <a:gd name="T15" fmla="*/ 2147483647 h 371"/>
              <a:gd name="T16" fmla="*/ 0 w 488"/>
              <a:gd name="T17" fmla="*/ 2147483647 h 371"/>
              <a:gd name="T18" fmla="*/ 2147483647 w 488"/>
              <a:gd name="T19" fmla="*/ 2147483647 h 371"/>
              <a:gd name="T20" fmla="*/ 2147483647 w 488"/>
              <a:gd name="T21" fmla="*/ 2147483647 h 371"/>
              <a:gd name="T22" fmla="*/ 2147483647 w 488"/>
              <a:gd name="T23" fmla="*/ 2147483647 h 371"/>
              <a:gd name="T24" fmla="*/ 2147483647 w 488"/>
              <a:gd name="T25" fmla="*/ 2147483647 h 371"/>
              <a:gd name="T26" fmla="*/ 2147483647 w 488"/>
              <a:gd name="T27" fmla="*/ 2147483647 h 371"/>
              <a:gd name="T28" fmla="*/ 2147483647 w 488"/>
              <a:gd name="T29" fmla="*/ 2147483647 h 371"/>
              <a:gd name="T30" fmla="*/ 2147483647 w 488"/>
              <a:gd name="T31" fmla="*/ 2147483647 h 371"/>
              <a:gd name="T32" fmla="*/ 2147483647 w 488"/>
              <a:gd name="T33" fmla="*/ 2147483647 h 371"/>
              <a:gd name="T34" fmla="*/ 2147483647 w 488"/>
              <a:gd name="T35" fmla="*/ 2147483647 h 371"/>
              <a:gd name="T36" fmla="*/ 2147483647 w 488"/>
              <a:gd name="T37" fmla="*/ 2147483647 h 371"/>
              <a:gd name="T38" fmla="*/ 2147483647 w 488"/>
              <a:gd name="T39" fmla="*/ 2147483647 h 371"/>
              <a:gd name="T40" fmla="*/ 2147483647 w 488"/>
              <a:gd name="T41" fmla="*/ 2147483647 h 371"/>
              <a:gd name="T42" fmla="*/ 2147483647 w 488"/>
              <a:gd name="T43" fmla="*/ 2147483647 h 371"/>
              <a:gd name="T44" fmla="*/ 2147483647 w 488"/>
              <a:gd name="T45" fmla="*/ 2147483647 h 371"/>
              <a:gd name="T46" fmla="*/ 2147483647 w 488"/>
              <a:gd name="T47" fmla="*/ 2147483647 h 371"/>
              <a:gd name="T48" fmla="*/ 2147483647 w 488"/>
              <a:gd name="T49" fmla="*/ 2147483647 h 371"/>
              <a:gd name="T50" fmla="*/ 2147483647 w 488"/>
              <a:gd name="T51" fmla="*/ 2147483647 h 3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88"/>
              <a:gd name="T79" fmla="*/ 0 h 371"/>
              <a:gd name="T80" fmla="*/ 488 w 488"/>
              <a:gd name="T81" fmla="*/ 371 h 3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88" h="371">
                <a:moveTo>
                  <a:pt x="488" y="198"/>
                </a:moveTo>
                <a:lnTo>
                  <a:pt x="407" y="191"/>
                </a:lnTo>
                <a:lnTo>
                  <a:pt x="393" y="103"/>
                </a:lnTo>
                <a:lnTo>
                  <a:pt x="309" y="4"/>
                </a:lnTo>
                <a:lnTo>
                  <a:pt x="275" y="0"/>
                </a:lnTo>
                <a:lnTo>
                  <a:pt x="257" y="34"/>
                </a:lnTo>
                <a:lnTo>
                  <a:pt x="117" y="34"/>
                </a:lnTo>
                <a:lnTo>
                  <a:pt x="62" y="162"/>
                </a:lnTo>
                <a:lnTo>
                  <a:pt x="0" y="191"/>
                </a:lnTo>
                <a:lnTo>
                  <a:pt x="3" y="198"/>
                </a:lnTo>
                <a:lnTo>
                  <a:pt x="29" y="243"/>
                </a:lnTo>
                <a:lnTo>
                  <a:pt x="48" y="250"/>
                </a:lnTo>
                <a:lnTo>
                  <a:pt x="58" y="287"/>
                </a:lnTo>
                <a:lnTo>
                  <a:pt x="80" y="301"/>
                </a:lnTo>
                <a:lnTo>
                  <a:pt x="106" y="294"/>
                </a:lnTo>
                <a:lnTo>
                  <a:pt x="132" y="312"/>
                </a:lnTo>
                <a:lnTo>
                  <a:pt x="117" y="327"/>
                </a:lnTo>
                <a:lnTo>
                  <a:pt x="150" y="327"/>
                </a:lnTo>
                <a:lnTo>
                  <a:pt x="158" y="353"/>
                </a:lnTo>
                <a:lnTo>
                  <a:pt x="283" y="371"/>
                </a:lnTo>
                <a:lnTo>
                  <a:pt x="309" y="319"/>
                </a:lnTo>
                <a:lnTo>
                  <a:pt x="396" y="294"/>
                </a:lnTo>
                <a:lnTo>
                  <a:pt x="458" y="331"/>
                </a:lnTo>
                <a:lnTo>
                  <a:pt x="458" y="243"/>
                </a:lnTo>
                <a:lnTo>
                  <a:pt x="488" y="228"/>
                </a:ln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0" name="Freeform 86"/>
          <p:cNvSpPr>
            <a:spLocks/>
          </p:cNvSpPr>
          <p:nvPr/>
        </p:nvSpPr>
        <p:spPr bwMode="auto">
          <a:xfrm>
            <a:off x="6373813" y="4994275"/>
            <a:ext cx="774700" cy="588963"/>
          </a:xfrm>
          <a:custGeom>
            <a:avLst/>
            <a:gdLst>
              <a:gd name="T0" fmla="*/ 2147483647 w 488"/>
              <a:gd name="T1" fmla="*/ 2147483647 h 371"/>
              <a:gd name="T2" fmla="*/ 2147483647 w 488"/>
              <a:gd name="T3" fmla="*/ 2147483647 h 371"/>
              <a:gd name="T4" fmla="*/ 2147483647 w 488"/>
              <a:gd name="T5" fmla="*/ 2147483647 h 371"/>
              <a:gd name="T6" fmla="*/ 2147483647 w 488"/>
              <a:gd name="T7" fmla="*/ 2147483647 h 371"/>
              <a:gd name="T8" fmla="*/ 2147483647 w 488"/>
              <a:gd name="T9" fmla="*/ 0 h 371"/>
              <a:gd name="T10" fmla="*/ 2147483647 w 488"/>
              <a:gd name="T11" fmla="*/ 2147483647 h 371"/>
              <a:gd name="T12" fmla="*/ 2147483647 w 488"/>
              <a:gd name="T13" fmla="*/ 2147483647 h 371"/>
              <a:gd name="T14" fmla="*/ 2147483647 w 488"/>
              <a:gd name="T15" fmla="*/ 2147483647 h 371"/>
              <a:gd name="T16" fmla="*/ 0 w 488"/>
              <a:gd name="T17" fmla="*/ 2147483647 h 371"/>
              <a:gd name="T18" fmla="*/ 2147483647 w 488"/>
              <a:gd name="T19" fmla="*/ 2147483647 h 371"/>
              <a:gd name="T20" fmla="*/ 2147483647 w 488"/>
              <a:gd name="T21" fmla="*/ 2147483647 h 371"/>
              <a:gd name="T22" fmla="*/ 2147483647 w 488"/>
              <a:gd name="T23" fmla="*/ 2147483647 h 371"/>
              <a:gd name="T24" fmla="*/ 2147483647 w 488"/>
              <a:gd name="T25" fmla="*/ 2147483647 h 371"/>
              <a:gd name="T26" fmla="*/ 2147483647 w 488"/>
              <a:gd name="T27" fmla="*/ 2147483647 h 371"/>
              <a:gd name="T28" fmla="*/ 2147483647 w 488"/>
              <a:gd name="T29" fmla="*/ 2147483647 h 371"/>
              <a:gd name="T30" fmla="*/ 2147483647 w 488"/>
              <a:gd name="T31" fmla="*/ 2147483647 h 371"/>
              <a:gd name="T32" fmla="*/ 2147483647 w 488"/>
              <a:gd name="T33" fmla="*/ 2147483647 h 371"/>
              <a:gd name="T34" fmla="*/ 2147483647 w 488"/>
              <a:gd name="T35" fmla="*/ 2147483647 h 371"/>
              <a:gd name="T36" fmla="*/ 2147483647 w 488"/>
              <a:gd name="T37" fmla="*/ 2147483647 h 371"/>
              <a:gd name="T38" fmla="*/ 2147483647 w 488"/>
              <a:gd name="T39" fmla="*/ 2147483647 h 371"/>
              <a:gd name="T40" fmla="*/ 2147483647 w 488"/>
              <a:gd name="T41" fmla="*/ 2147483647 h 371"/>
              <a:gd name="T42" fmla="*/ 2147483647 w 488"/>
              <a:gd name="T43" fmla="*/ 2147483647 h 371"/>
              <a:gd name="T44" fmla="*/ 2147483647 w 488"/>
              <a:gd name="T45" fmla="*/ 2147483647 h 371"/>
              <a:gd name="T46" fmla="*/ 2147483647 w 488"/>
              <a:gd name="T47" fmla="*/ 2147483647 h 371"/>
              <a:gd name="T48" fmla="*/ 2147483647 w 488"/>
              <a:gd name="T49" fmla="*/ 2147483647 h 371"/>
              <a:gd name="T50" fmla="*/ 2147483647 w 488"/>
              <a:gd name="T51" fmla="*/ 2147483647 h 3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88"/>
              <a:gd name="T79" fmla="*/ 0 h 371"/>
              <a:gd name="T80" fmla="*/ 488 w 488"/>
              <a:gd name="T81" fmla="*/ 371 h 3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88" h="371">
                <a:moveTo>
                  <a:pt x="488" y="198"/>
                </a:moveTo>
                <a:lnTo>
                  <a:pt x="407" y="191"/>
                </a:lnTo>
                <a:lnTo>
                  <a:pt x="393" y="103"/>
                </a:lnTo>
                <a:lnTo>
                  <a:pt x="309" y="4"/>
                </a:lnTo>
                <a:lnTo>
                  <a:pt x="275" y="0"/>
                </a:lnTo>
                <a:lnTo>
                  <a:pt x="257" y="34"/>
                </a:lnTo>
                <a:lnTo>
                  <a:pt x="117" y="34"/>
                </a:lnTo>
                <a:lnTo>
                  <a:pt x="62" y="162"/>
                </a:lnTo>
                <a:lnTo>
                  <a:pt x="0" y="191"/>
                </a:lnTo>
                <a:lnTo>
                  <a:pt x="3" y="198"/>
                </a:lnTo>
                <a:lnTo>
                  <a:pt x="29" y="243"/>
                </a:lnTo>
                <a:lnTo>
                  <a:pt x="48" y="250"/>
                </a:lnTo>
                <a:lnTo>
                  <a:pt x="58" y="287"/>
                </a:lnTo>
                <a:lnTo>
                  <a:pt x="80" y="301"/>
                </a:lnTo>
                <a:lnTo>
                  <a:pt x="106" y="294"/>
                </a:lnTo>
                <a:lnTo>
                  <a:pt x="132" y="312"/>
                </a:lnTo>
                <a:lnTo>
                  <a:pt x="117" y="327"/>
                </a:lnTo>
                <a:lnTo>
                  <a:pt x="150" y="327"/>
                </a:lnTo>
                <a:lnTo>
                  <a:pt x="158" y="353"/>
                </a:lnTo>
                <a:lnTo>
                  <a:pt x="283" y="371"/>
                </a:lnTo>
                <a:lnTo>
                  <a:pt x="309" y="319"/>
                </a:lnTo>
                <a:lnTo>
                  <a:pt x="396" y="294"/>
                </a:lnTo>
                <a:lnTo>
                  <a:pt x="458" y="331"/>
                </a:lnTo>
                <a:lnTo>
                  <a:pt x="458" y="243"/>
                </a:lnTo>
                <a:lnTo>
                  <a:pt x="488" y="228"/>
                </a:lnTo>
                <a:lnTo>
                  <a:pt x="488" y="198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1" name="Freeform 87"/>
          <p:cNvSpPr>
            <a:spLocks/>
          </p:cNvSpPr>
          <p:nvPr/>
        </p:nvSpPr>
        <p:spPr bwMode="auto">
          <a:xfrm>
            <a:off x="6542088" y="4067175"/>
            <a:ext cx="590550" cy="612775"/>
          </a:xfrm>
          <a:custGeom>
            <a:avLst/>
            <a:gdLst>
              <a:gd name="T0" fmla="*/ 2147483647 w 372"/>
              <a:gd name="T1" fmla="*/ 2147483647 h 386"/>
              <a:gd name="T2" fmla="*/ 2147483647 w 372"/>
              <a:gd name="T3" fmla="*/ 2147483647 h 386"/>
              <a:gd name="T4" fmla="*/ 2147483647 w 372"/>
              <a:gd name="T5" fmla="*/ 2147483647 h 386"/>
              <a:gd name="T6" fmla="*/ 2147483647 w 372"/>
              <a:gd name="T7" fmla="*/ 2147483647 h 386"/>
              <a:gd name="T8" fmla="*/ 2147483647 w 372"/>
              <a:gd name="T9" fmla="*/ 2147483647 h 386"/>
              <a:gd name="T10" fmla="*/ 2147483647 w 372"/>
              <a:gd name="T11" fmla="*/ 2147483647 h 386"/>
              <a:gd name="T12" fmla="*/ 2147483647 w 372"/>
              <a:gd name="T13" fmla="*/ 2147483647 h 386"/>
              <a:gd name="T14" fmla="*/ 2147483647 w 372"/>
              <a:gd name="T15" fmla="*/ 2147483647 h 386"/>
              <a:gd name="T16" fmla="*/ 2147483647 w 372"/>
              <a:gd name="T17" fmla="*/ 2147483647 h 386"/>
              <a:gd name="T18" fmla="*/ 2147483647 w 372"/>
              <a:gd name="T19" fmla="*/ 2147483647 h 386"/>
              <a:gd name="T20" fmla="*/ 2147483647 w 372"/>
              <a:gd name="T21" fmla="*/ 2147483647 h 386"/>
              <a:gd name="T22" fmla="*/ 2147483647 w 372"/>
              <a:gd name="T23" fmla="*/ 2147483647 h 386"/>
              <a:gd name="T24" fmla="*/ 2147483647 w 372"/>
              <a:gd name="T25" fmla="*/ 2147483647 h 386"/>
              <a:gd name="T26" fmla="*/ 2147483647 w 372"/>
              <a:gd name="T27" fmla="*/ 2147483647 h 386"/>
              <a:gd name="T28" fmla="*/ 2147483647 w 372"/>
              <a:gd name="T29" fmla="*/ 2147483647 h 386"/>
              <a:gd name="T30" fmla="*/ 2147483647 w 372"/>
              <a:gd name="T31" fmla="*/ 2147483647 h 386"/>
              <a:gd name="T32" fmla="*/ 2147483647 w 372"/>
              <a:gd name="T33" fmla="*/ 0 h 386"/>
              <a:gd name="T34" fmla="*/ 2147483647 w 372"/>
              <a:gd name="T35" fmla="*/ 2147483647 h 386"/>
              <a:gd name="T36" fmla="*/ 2147483647 w 372"/>
              <a:gd name="T37" fmla="*/ 2147483647 h 386"/>
              <a:gd name="T38" fmla="*/ 2147483647 w 372"/>
              <a:gd name="T39" fmla="*/ 0 h 386"/>
              <a:gd name="T40" fmla="*/ 2147483647 w 372"/>
              <a:gd name="T41" fmla="*/ 2147483647 h 386"/>
              <a:gd name="T42" fmla="*/ 2147483647 w 372"/>
              <a:gd name="T43" fmla="*/ 2147483647 h 386"/>
              <a:gd name="T44" fmla="*/ 2147483647 w 372"/>
              <a:gd name="T45" fmla="*/ 2147483647 h 386"/>
              <a:gd name="T46" fmla="*/ 2147483647 w 372"/>
              <a:gd name="T47" fmla="*/ 2147483647 h 386"/>
              <a:gd name="T48" fmla="*/ 0 w 372"/>
              <a:gd name="T49" fmla="*/ 2147483647 h 386"/>
              <a:gd name="T50" fmla="*/ 2147483647 w 372"/>
              <a:gd name="T51" fmla="*/ 2147483647 h 3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72"/>
              <a:gd name="T79" fmla="*/ 0 h 386"/>
              <a:gd name="T80" fmla="*/ 372 w 372"/>
              <a:gd name="T81" fmla="*/ 386 h 3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72" h="386">
                <a:moveTo>
                  <a:pt x="30" y="386"/>
                </a:moveTo>
                <a:lnTo>
                  <a:pt x="77" y="338"/>
                </a:lnTo>
                <a:lnTo>
                  <a:pt x="173" y="331"/>
                </a:lnTo>
                <a:lnTo>
                  <a:pt x="265" y="353"/>
                </a:lnTo>
                <a:lnTo>
                  <a:pt x="330" y="305"/>
                </a:lnTo>
                <a:lnTo>
                  <a:pt x="352" y="272"/>
                </a:lnTo>
                <a:lnTo>
                  <a:pt x="324" y="199"/>
                </a:lnTo>
                <a:lnTo>
                  <a:pt x="324" y="177"/>
                </a:lnTo>
                <a:lnTo>
                  <a:pt x="360" y="191"/>
                </a:lnTo>
                <a:lnTo>
                  <a:pt x="372" y="169"/>
                </a:lnTo>
                <a:lnTo>
                  <a:pt x="338" y="114"/>
                </a:lnTo>
                <a:lnTo>
                  <a:pt x="301" y="111"/>
                </a:lnTo>
                <a:lnTo>
                  <a:pt x="287" y="88"/>
                </a:lnTo>
                <a:lnTo>
                  <a:pt x="290" y="63"/>
                </a:lnTo>
                <a:lnTo>
                  <a:pt x="268" y="18"/>
                </a:lnTo>
                <a:lnTo>
                  <a:pt x="224" y="7"/>
                </a:lnTo>
                <a:lnTo>
                  <a:pt x="221" y="0"/>
                </a:lnTo>
                <a:lnTo>
                  <a:pt x="187" y="11"/>
                </a:lnTo>
                <a:lnTo>
                  <a:pt x="161" y="7"/>
                </a:lnTo>
                <a:lnTo>
                  <a:pt x="158" y="0"/>
                </a:lnTo>
                <a:lnTo>
                  <a:pt x="74" y="85"/>
                </a:lnTo>
                <a:lnTo>
                  <a:pt x="77" y="155"/>
                </a:lnTo>
                <a:lnTo>
                  <a:pt x="18" y="199"/>
                </a:lnTo>
                <a:lnTo>
                  <a:pt x="26" y="243"/>
                </a:lnTo>
                <a:lnTo>
                  <a:pt x="0" y="297"/>
                </a:lnTo>
                <a:lnTo>
                  <a:pt x="30" y="38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2" name="Freeform 88"/>
          <p:cNvSpPr>
            <a:spLocks/>
          </p:cNvSpPr>
          <p:nvPr/>
        </p:nvSpPr>
        <p:spPr bwMode="auto">
          <a:xfrm>
            <a:off x="6542088" y="4067175"/>
            <a:ext cx="590550" cy="612775"/>
          </a:xfrm>
          <a:custGeom>
            <a:avLst/>
            <a:gdLst>
              <a:gd name="T0" fmla="*/ 2147483647 w 372"/>
              <a:gd name="T1" fmla="*/ 2147483647 h 386"/>
              <a:gd name="T2" fmla="*/ 2147483647 w 372"/>
              <a:gd name="T3" fmla="*/ 2147483647 h 386"/>
              <a:gd name="T4" fmla="*/ 2147483647 w 372"/>
              <a:gd name="T5" fmla="*/ 2147483647 h 386"/>
              <a:gd name="T6" fmla="*/ 2147483647 w 372"/>
              <a:gd name="T7" fmla="*/ 2147483647 h 386"/>
              <a:gd name="T8" fmla="*/ 2147483647 w 372"/>
              <a:gd name="T9" fmla="*/ 2147483647 h 386"/>
              <a:gd name="T10" fmla="*/ 2147483647 w 372"/>
              <a:gd name="T11" fmla="*/ 2147483647 h 386"/>
              <a:gd name="T12" fmla="*/ 2147483647 w 372"/>
              <a:gd name="T13" fmla="*/ 2147483647 h 386"/>
              <a:gd name="T14" fmla="*/ 2147483647 w 372"/>
              <a:gd name="T15" fmla="*/ 2147483647 h 386"/>
              <a:gd name="T16" fmla="*/ 2147483647 w 372"/>
              <a:gd name="T17" fmla="*/ 2147483647 h 386"/>
              <a:gd name="T18" fmla="*/ 2147483647 w 372"/>
              <a:gd name="T19" fmla="*/ 2147483647 h 386"/>
              <a:gd name="T20" fmla="*/ 2147483647 w 372"/>
              <a:gd name="T21" fmla="*/ 2147483647 h 386"/>
              <a:gd name="T22" fmla="*/ 2147483647 w 372"/>
              <a:gd name="T23" fmla="*/ 2147483647 h 386"/>
              <a:gd name="T24" fmla="*/ 2147483647 w 372"/>
              <a:gd name="T25" fmla="*/ 2147483647 h 386"/>
              <a:gd name="T26" fmla="*/ 2147483647 w 372"/>
              <a:gd name="T27" fmla="*/ 2147483647 h 386"/>
              <a:gd name="T28" fmla="*/ 2147483647 w 372"/>
              <a:gd name="T29" fmla="*/ 2147483647 h 386"/>
              <a:gd name="T30" fmla="*/ 2147483647 w 372"/>
              <a:gd name="T31" fmla="*/ 2147483647 h 386"/>
              <a:gd name="T32" fmla="*/ 2147483647 w 372"/>
              <a:gd name="T33" fmla="*/ 0 h 386"/>
              <a:gd name="T34" fmla="*/ 2147483647 w 372"/>
              <a:gd name="T35" fmla="*/ 2147483647 h 386"/>
              <a:gd name="T36" fmla="*/ 2147483647 w 372"/>
              <a:gd name="T37" fmla="*/ 2147483647 h 386"/>
              <a:gd name="T38" fmla="*/ 2147483647 w 372"/>
              <a:gd name="T39" fmla="*/ 0 h 386"/>
              <a:gd name="T40" fmla="*/ 2147483647 w 372"/>
              <a:gd name="T41" fmla="*/ 2147483647 h 386"/>
              <a:gd name="T42" fmla="*/ 2147483647 w 372"/>
              <a:gd name="T43" fmla="*/ 2147483647 h 386"/>
              <a:gd name="T44" fmla="*/ 2147483647 w 372"/>
              <a:gd name="T45" fmla="*/ 2147483647 h 386"/>
              <a:gd name="T46" fmla="*/ 2147483647 w 372"/>
              <a:gd name="T47" fmla="*/ 2147483647 h 386"/>
              <a:gd name="T48" fmla="*/ 0 w 372"/>
              <a:gd name="T49" fmla="*/ 2147483647 h 386"/>
              <a:gd name="T50" fmla="*/ 2147483647 w 372"/>
              <a:gd name="T51" fmla="*/ 2147483647 h 3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72"/>
              <a:gd name="T79" fmla="*/ 0 h 386"/>
              <a:gd name="T80" fmla="*/ 372 w 372"/>
              <a:gd name="T81" fmla="*/ 386 h 3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72" h="386">
                <a:moveTo>
                  <a:pt x="30" y="386"/>
                </a:moveTo>
                <a:lnTo>
                  <a:pt x="77" y="338"/>
                </a:lnTo>
                <a:lnTo>
                  <a:pt x="173" y="331"/>
                </a:lnTo>
                <a:lnTo>
                  <a:pt x="265" y="353"/>
                </a:lnTo>
                <a:lnTo>
                  <a:pt x="330" y="305"/>
                </a:lnTo>
                <a:lnTo>
                  <a:pt x="352" y="272"/>
                </a:lnTo>
                <a:lnTo>
                  <a:pt x="324" y="199"/>
                </a:lnTo>
                <a:lnTo>
                  <a:pt x="324" y="177"/>
                </a:lnTo>
                <a:lnTo>
                  <a:pt x="360" y="191"/>
                </a:lnTo>
                <a:lnTo>
                  <a:pt x="372" y="169"/>
                </a:lnTo>
                <a:lnTo>
                  <a:pt x="338" y="114"/>
                </a:lnTo>
                <a:lnTo>
                  <a:pt x="301" y="111"/>
                </a:lnTo>
                <a:lnTo>
                  <a:pt x="287" y="88"/>
                </a:lnTo>
                <a:lnTo>
                  <a:pt x="290" y="63"/>
                </a:lnTo>
                <a:lnTo>
                  <a:pt x="268" y="18"/>
                </a:lnTo>
                <a:lnTo>
                  <a:pt x="224" y="7"/>
                </a:lnTo>
                <a:lnTo>
                  <a:pt x="221" y="0"/>
                </a:lnTo>
                <a:lnTo>
                  <a:pt x="187" y="11"/>
                </a:lnTo>
                <a:lnTo>
                  <a:pt x="161" y="7"/>
                </a:lnTo>
                <a:lnTo>
                  <a:pt x="158" y="0"/>
                </a:lnTo>
                <a:lnTo>
                  <a:pt x="74" y="85"/>
                </a:lnTo>
                <a:lnTo>
                  <a:pt x="77" y="155"/>
                </a:lnTo>
                <a:lnTo>
                  <a:pt x="18" y="199"/>
                </a:lnTo>
                <a:lnTo>
                  <a:pt x="26" y="243"/>
                </a:lnTo>
                <a:lnTo>
                  <a:pt x="0" y="297"/>
                </a:lnTo>
                <a:lnTo>
                  <a:pt x="30" y="386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3" name="Freeform 89"/>
          <p:cNvSpPr>
            <a:spLocks/>
          </p:cNvSpPr>
          <p:nvPr/>
        </p:nvSpPr>
        <p:spPr bwMode="auto">
          <a:xfrm>
            <a:off x="6507163" y="4418013"/>
            <a:ext cx="1254125" cy="973137"/>
          </a:xfrm>
          <a:custGeom>
            <a:avLst/>
            <a:gdLst>
              <a:gd name="T0" fmla="*/ 2147483647 w 790"/>
              <a:gd name="T1" fmla="*/ 2147483647 h 613"/>
              <a:gd name="T2" fmla="*/ 2147483647 w 790"/>
              <a:gd name="T3" fmla="*/ 2147483647 h 613"/>
              <a:gd name="T4" fmla="*/ 2147483647 w 790"/>
              <a:gd name="T5" fmla="*/ 2147483647 h 613"/>
              <a:gd name="T6" fmla="*/ 2147483647 w 790"/>
              <a:gd name="T7" fmla="*/ 2147483647 h 613"/>
              <a:gd name="T8" fmla="*/ 2147483647 w 790"/>
              <a:gd name="T9" fmla="*/ 2147483647 h 613"/>
              <a:gd name="T10" fmla="*/ 2147483647 w 790"/>
              <a:gd name="T11" fmla="*/ 2147483647 h 613"/>
              <a:gd name="T12" fmla="*/ 2147483647 w 790"/>
              <a:gd name="T13" fmla="*/ 2147483647 h 613"/>
              <a:gd name="T14" fmla="*/ 2147483647 w 790"/>
              <a:gd name="T15" fmla="*/ 2147483647 h 613"/>
              <a:gd name="T16" fmla="*/ 2147483647 w 790"/>
              <a:gd name="T17" fmla="*/ 2147483647 h 613"/>
              <a:gd name="T18" fmla="*/ 2147483647 w 790"/>
              <a:gd name="T19" fmla="*/ 2147483647 h 613"/>
              <a:gd name="T20" fmla="*/ 2147483647 w 790"/>
              <a:gd name="T21" fmla="*/ 2147483647 h 613"/>
              <a:gd name="T22" fmla="*/ 2147483647 w 790"/>
              <a:gd name="T23" fmla="*/ 2147483647 h 613"/>
              <a:gd name="T24" fmla="*/ 2147483647 w 790"/>
              <a:gd name="T25" fmla="*/ 2147483647 h 613"/>
              <a:gd name="T26" fmla="*/ 2147483647 w 790"/>
              <a:gd name="T27" fmla="*/ 2147483647 h 613"/>
              <a:gd name="T28" fmla="*/ 2147483647 w 790"/>
              <a:gd name="T29" fmla="*/ 2147483647 h 613"/>
              <a:gd name="T30" fmla="*/ 2147483647 w 790"/>
              <a:gd name="T31" fmla="*/ 2147483647 h 613"/>
              <a:gd name="T32" fmla="*/ 2147483647 w 790"/>
              <a:gd name="T33" fmla="*/ 2147483647 h 613"/>
              <a:gd name="T34" fmla="*/ 2147483647 w 790"/>
              <a:gd name="T35" fmla="*/ 2147483647 h 613"/>
              <a:gd name="T36" fmla="*/ 2147483647 w 790"/>
              <a:gd name="T37" fmla="*/ 2147483647 h 613"/>
              <a:gd name="T38" fmla="*/ 2147483647 w 790"/>
              <a:gd name="T39" fmla="*/ 2147483647 h 613"/>
              <a:gd name="T40" fmla="*/ 2147483647 w 790"/>
              <a:gd name="T41" fmla="*/ 2147483647 h 613"/>
              <a:gd name="T42" fmla="*/ 2147483647 w 790"/>
              <a:gd name="T43" fmla="*/ 2147483647 h 613"/>
              <a:gd name="T44" fmla="*/ 2147483647 w 790"/>
              <a:gd name="T45" fmla="*/ 2147483647 h 613"/>
              <a:gd name="T46" fmla="*/ 2147483647 w 790"/>
              <a:gd name="T47" fmla="*/ 2147483647 h 613"/>
              <a:gd name="T48" fmla="*/ 2147483647 w 790"/>
              <a:gd name="T49" fmla="*/ 2147483647 h 613"/>
              <a:gd name="T50" fmla="*/ 2147483647 w 790"/>
              <a:gd name="T51" fmla="*/ 2147483647 h 613"/>
              <a:gd name="T52" fmla="*/ 2147483647 w 790"/>
              <a:gd name="T53" fmla="*/ 2147483647 h 613"/>
              <a:gd name="T54" fmla="*/ 2147483647 w 790"/>
              <a:gd name="T55" fmla="*/ 2147483647 h 613"/>
              <a:gd name="T56" fmla="*/ 2147483647 w 790"/>
              <a:gd name="T57" fmla="*/ 2147483647 h 613"/>
              <a:gd name="T58" fmla="*/ 2147483647 w 790"/>
              <a:gd name="T59" fmla="*/ 2147483647 h 613"/>
              <a:gd name="T60" fmla="*/ 2147483647 w 790"/>
              <a:gd name="T61" fmla="*/ 0 h 613"/>
              <a:gd name="T62" fmla="*/ 2147483647 w 790"/>
              <a:gd name="T63" fmla="*/ 2147483647 h 613"/>
              <a:gd name="T64" fmla="*/ 2147483647 w 790"/>
              <a:gd name="T65" fmla="*/ 2147483647 h 613"/>
              <a:gd name="T66" fmla="*/ 2147483647 w 790"/>
              <a:gd name="T67" fmla="*/ 2147483647 h 6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0"/>
              <a:gd name="T103" fmla="*/ 0 h 613"/>
              <a:gd name="T104" fmla="*/ 790 w 790"/>
              <a:gd name="T105" fmla="*/ 613 h 6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0" h="613">
                <a:moveTo>
                  <a:pt x="52" y="165"/>
                </a:moveTo>
                <a:lnTo>
                  <a:pt x="70" y="187"/>
                </a:lnTo>
                <a:lnTo>
                  <a:pt x="70" y="213"/>
                </a:lnTo>
                <a:lnTo>
                  <a:pt x="22" y="253"/>
                </a:lnTo>
                <a:lnTo>
                  <a:pt x="0" y="323"/>
                </a:lnTo>
                <a:lnTo>
                  <a:pt x="18" y="349"/>
                </a:lnTo>
                <a:lnTo>
                  <a:pt x="12" y="381"/>
                </a:lnTo>
                <a:lnTo>
                  <a:pt x="30" y="399"/>
                </a:lnTo>
                <a:lnTo>
                  <a:pt x="173" y="397"/>
                </a:lnTo>
                <a:lnTo>
                  <a:pt x="195" y="363"/>
                </a:lnTo>
                <a:lnTo>
                  <a:pt x="225" y="363"/>
                </a:lnTo>
                <a:lnTo>
                  <a:pt x="228" y="345"/>
                </a:lnTo>
                <a:lnTo>
                  <a:pt x="268" y="333"/>
                </a:lnTo>
                <a:lnTo>
                  <a:pt x="305" y="363"/>
                </a:lnTo>
                <a:lnTo>
                  <a:pt x="298" y="341"/>
                </a:lnTo>
                <a:lnTo>
                  <a:pt x="316" y="341"/>
                </a:lnTo>
                <a:lnTo>
                  <a:pt x="360" y="399"/>
                </a:lnTo>
                <a:lnTo>
                  <a:pt x="382" y="469"/>
                </a:lnTo>
                <a:lnTo>
                  <a:pt x="360" y="473"/>
                </a:lnTo>
                <a:lnTo>
                  <a:pt x="364" y="488"/>
                </a:lnTo>
                <a:lnTo>
                  <a:pt x="320" y="536"/>
                </a:lnTo>
                <a:lnTo>
                  <a:pt x="323" y="554"/>
                </a:lnTo>
                <a:lnTo>
                  <a:pt x="404" y="561"/>
                </a:lnTo>
                <a:lnTo>
                  <a:pt x="404" y="543"/>
                </a:lnTo>
                <a:lnTo>
                  <a:pt x="422" y="517"/>
                </a:lnTo>
                <a:lnTo>
                  <a:pt x="426" y="481"/>
                </a:lnTo>
                <a:lnTo>
                  <a:pt x="466" y="451"/>
                </a:lnTo>
                <a:lnTo>
                  <a:pt x="474" y="433"/>
                </a:lnTo>
                <a:lnTo>
                  <a:pt x="511" y="429"/>
                </a:lnTo>
                <a:lnTo>
                  <a:pt x="522" y="466"/>
                </a:lnTo>
                <a:lnTo>
                  <a:pt x="595" y="463"/>
                </a:lnTo>
                <a:lnTo>
                  <a:pt x="547" y="491"/>
                </a:lnTo>
                <a:lnTo>
                  <a:pt x="551" y="521"/>
                </a:lnTo>
                <a:lnTo>
                  <a:pt x="587" y="543"/>
                </a:lnTo>
                <a:lnTo>
                  <a:pt x="595" y="569"/>
                </a:lnTo>
                <a:lnTo>
                  <a:pt x="581" y="602"/>
                </a:lnTo>
                <a:lnTo>
                  <a:pt x="643" y="613"/>
                </a:lnTo>
                <a:lnTo>
                  <a:pt x="672" y="587"/>
                </a:lnTo>
                <a:lnTo>
                  <a:pt x="647" y="532"/>
                </a:lnTo>
                <a:lnTo>
                  <a:pt x="702" y="532"/>
                </a:lnTo>
                <a:lnTo>
                  <a:pt x="716" y="495"/>
                </a:lnTo>
                <a:lnTo>
                  <a:pt x="702" y="473"/>
                </a:lnTo>
                <a:lnTo>
                  <a:pt x="669" y="485"/>
                </a:lnTo>
                <a:lnTo>
                  <a:pt x="617" y="466"/>
                </a:lnTo>
                <a:lnTo>
                  <a:pt x="617" y="455"/>
                </a:lnTo>
                <a:lnTo>
                  <a:pt x="661" y="441"/>
                </a:lnTo>
                <a:lnTo>
                  <a:pt x="657" y="411"/>
                </a:lnTo>
                <a:lnTo>
                  <a:pt x="679" y="403"/>
                </a:lnTo>
                <a:lnTo>
                  <a:pt x="757" y="319"/>
                </a:lnTo>
                <a:lnTo>
                  <a:pt x="746" y="286"/>
                </a:lnTo>
                <a:lnTo>
                  <a:pt x="790" y="242"/>
                </a:lnTo>
                <a:lnTo>
                  <a:pt x="738" y="121"/>
                </a:lnTo>
                <a:lnTo>
                  <a:pt x="709" y="128"/>
                </a:lnTo>
                <a:lnTo>
                  <a:pt x="691" y="110"/>
                </a:lnTo>
                <a:lnTo>
                  <a:pt x="631" y="106"/>
                </a:lnTo>
                <a:lnTo>
                  <a:pt x="609" y="121"/>
                </a:lnTo>
                <a:lnTo>
                  <a:pt x="559" y="128"/>
                </a:lnTo>
                <a:lnTo>
                  <a:pt x="518" y="84"/>
                </a:lnTo>
                <a:lnTo>
                  <a:pt x="489" y="91"/>
                </a:lnTo>
                <a:lnTo>
                  <a:pt x="463" y="54"/>
                </a:lnTo>
                <a:lnTo>
                  <a:pt x="485" y="14"/>
                </a:lnTo>
                <a:lnTo>
                  <a:pt x="426" y="0"/>
                </a:lnTo>
                <a:lnTo>
                  <a:pt x="371" y="47"/>
                </a:lnTo>
                <a:lnTo>
                  <a:pt x="352" y="88"/>
                </a:lnTo>
                <a:lnTo>
                  <a:pt x="287" y="132"/>
                </a:lnTo>
                <a:lnTo>
                  <a:pt x="187" y="110"/>
                </a:lnTo>
                <a:lnTo>
                  <a:pt x="99" y="117"/>
                </a:lnTo>
                <a:lnTo>
                  <a:pt x="52" y="1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4" name="Freeform 90"/>
          <p:cNvSpPr>
            <a:spLocks/>
          </p:cNvSpPr>
          <p:nvPr/>
        </p:nvSpPr>
        <p:spPr bwMode="auto">
          <a:xfrm>
            <a:off x="6507163" y="4418013"/>
            <a:ext cx="1254125" cy="973137"/>
          </a:xfrm>
          <a:custGeom>
            <a:avLst/>
            <a:gdLst>
              <a:gd name="T0" fmla="*/ 2147483647 w 790"/>
              <a:gd name="T1" fmla="*/ 2147483647 h 613"/>
              <a:gd name="T2" fmla="*/ 2147483647 w 790"/>
              <a:gd name="T3" fmla="*/ 2147483647 h 613"/>
              <a:gd name="T4" fmla="*/ 2147483647 w 790"/>
              <a:gd name="T5" fmla="*/ 2147483647 h 613"/>
              <a:gd name="T6" fmla="*/ 2147483647 w 790"/>
              <a:gd name="T7" fmla="*/ 2147483647 h 613"/>
              <a:gd name="T8" fmla="*/ 2147483647 w 790"/>
              <a:gd name="T9" fmla="*/ 2147483647 h 613"/>
              <a:gd name="T10" fmla="*/ 2147483647 w 790"/>
              <a:gd name="T11" fmla="*/ 2147483647 h 613"/>
              <a:gd name="T12" fmla="*/ 2147483647 w 790"/>
              <a:gd name="T13" fmla="*/ 2147483647 h 613"/>
              <a:gd name="T14" fmla="*/ 2147483647 w 790"/>
              <a:gd name="T15" fmla="*/ 2147483647 h 613"/>
              <a:gd name="T16" fmla="*/ 2147483647 w 790"/>
              <a:gd name="T17" fmla="*/ 2147483647 h 613"/>
              <a:gd name="T18" fmla="*/ 2147483647 w 790"/>
              <a:gd name="T19" fmla="*/ 2147483647 h 613"/>
              <a:gd name="T20" fmla="*/ 2147483647 w 790"/>
              <a:gd name="T21" fmla="*/ 2147483647 h 613"/>
              <a:gd name="T22" fmla="*/ 2147483647 w 790"/>
              <a:gd name="T23" fmla="*/ 2147483647 h 613"/>
              <a:gd name="T24" fmla="*/ 2147483647 w 790"/>
              <a:gd name="T25" fmla="*/ 2147483647 h 613"/>
              <a:gd name="T26" fmla="*/ 2147483647 w 790"/>
              <a:gd name="T27" fmla="*/ 2147483647 h 613"/>
              <a:gd name="T28" fmla="*/ 2147483647 w 790"/>
              <a:gd name="T29" fmla="*/ 2147483647 h 613"/>
              <a:gd name="T30" fmla="*/ 2147483647 w 790"/>
              <a:gd name="T31" fmla="*/ 2147483647 h 613"/>
              <a:gd name="T32" fmla="*/ 2147483647 w 790"/>
              <a:gd name="T33" fmla="*/ 2147483647 h 613"/>
              <a:gd name="T34" fmla="*/ 2147483647 w 790"/>
              <a:gd name="T35" fmla="*/ 2147483647 h 613"/>
              <a:gd name="T36" fmla="*/ 2147483647 w 790"/>
              <a:gd name="T37" fmla="*/ 2147483647 h 613"/>
              <a:gd name="T38" fmla="*/ 2147483647 w 790"/>
              <a:gd name="T39" fmla="*/ 2147483647 h 613"/>
              <a:gd name="T40" fmla="*/ 2147483647 w 790"/>
              <a:gd name="T41" fmla="*/ 2147483647 h 613"/>
              <a:gd name="T42" fmla="*/ 2147483647 w 790"/>
              <a:gd name="T43" fmla="*/ 2147483647 h 613"/>
              <a:gd name="T44" fmla="*/ 2147483647 w 790"/>
              <a:gd name="T45" fmla="*/ 2147483647 h 613"/>
              <a:gd name="T46" fmla="*/ 2147483647 w 790"/>
              <a:gd name="T47" fmla="*/ 2147483647 h 613"/>
              <a:gd name="T48" fmla="*/ 2147483647 w 790"/>
              <a:gd name="T49" fmla="*/ 2147483647 h 613"/>
              <a:gd name="T50" fmla="*/ 2147483647 w 790"/>
              <a:gd name="T51" fmla="*/ 2147483647 h 613"/>
              <a:gd name="T52" fmla="*/ 2147483647 w 790"/>
              <a:gd name="T53" fmla="*/ 2147483647 h 613"/>
              <a:gd name="T54" fmla="*/ 2147483647 w 790"/>
              <a:gd name="T55" fmla="*/ 2147483647 h 613"/>
              <a:gd name="T56" fmla="*/ 2147483647 w 790"/>
              <a:gd name="T57" fmla="*/ 2147483647 h 613"/>
              <a:gd name="T58" fmla="*/ 2147483647 w 790"/>
              <a:gd name="T59" fmla="*/ 2147483647 h 613"/>
              <a:gd name="T60" fmla="*/ 2147483647 w 790"/>
              <a:gd name="T61" fmla="*/ 0 h 613"/>
              <a:gd name="T62" fmla="*/ 2147483647 w 790"/>
              <a:gd name="T63" fmla="*/ 2147483647 h 613"/>
              <a:gd name="T64" fmla="*/ 2147483647 w 790"/>
              <a:gd name="T65" fmla="*/ 2147483647 h 613"/>
              <a:gd name="T66" fmla="*/ 2147483647 w 790"/>
              <a:gd name="T67" fmla="*/ 2147483647 h 6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0"/>
              <a:gd name="T103" fmla="*/ 0 h 613"/>
              <a:gd name="T104" fmla="*/ 790 w 790"/>
              <a:gd name="T105" fmla="*/ 613 h 6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0" h="613">
                <a:moveTo>
                  <a:pt x="52" y="165"/>
                </a:moveTo>
                <a:lnTo>
                  <a:pt x="70" y="187"/>
                </a:lnTo>
                <a:lnTo>
                  <a:pt x="70" y="213"/>
                </a:lnTo>
                <a:lnTo>
                  <a:pt x="22" y="253"/>
                </a:lnTo>
                <a:lnTo>
                  <a:pt x="0" y="323"/>
                </a:lnTo>
                <a:lnTo>
                  <a:pt x="18" y="349"/>
                </a:lnTo>
                <a:lnTo>
                  <a:pt x="12" y="381"/>
                </a:lnTo>
                <a:lnTo>
                  <a:pt x="30" y="399"/>
                </a:lnTo>
                <a:lnTo>
                  <a:pt x="173" y="397"/>
                </a:lnTo>
                <a:lnTo>
                  <a:pt x="195" y="363"/>
                </a:lnTo>
                <a:lnTo>
                  <a:pt x="225" y="363"/>
                </a:lnTo>
                <a:lnTo>
                  <a:pt x="228" y="345"/>
                </a:lnTo>
                <a:lnTo>
                  <a:pt x="268" y="333"/>
                </a:lnTo>
                <a:lnTo>
                  <a:pt x="305" y="363"/>
                </a:lnTo>
                <a:lnTo>
                  <a:pt x="298" y="341"/>
                </a:lnTo>
                <a:lnTo>
                  <a:pt x="316" y="341"/>
                </a:lnTo>
                <a:lnTo>
                  <a:pt x="360" y="399"/>
                </a:lnTo>
                <a:lnTo>
                  <a:pt x="382" y="469"/>
                </a:lnTo>
                <a:lnTo>
                  <a:pt x="360" y="473"/>
                </a:lnTo>
                <a:lnTo>
                  <a:pt x="364" y="488"/>
                </a:lnTo>
                <a:lnTo>
                  <a:pt x="320" y="536"/>
                </a:lnTo>
                <a:lnTo>
                  <a:pt x="323" y="554"/>
                </a:lnTo>
                <a:lnTo>
                  <a:pt x="404" y="561"/>
                </a:lnTo>
                <a:lnTo>
                  <a:pt x="404" y="543"/>
                </a:lnTo>
                <a:lnTo>
                  <a:pt x="422" y="517"/>
                </a:lnTo>
                <a:lnTo>
                  <a:pt x="426" y="481"/>
                </a:lnTo>
                <a:lnTo>
                  <a:pt x="466" y="451"/>
                </a:lnTo>
                <a:lnTo>
                  <a:pt x="474" y="433"/>
                </a:lnTo>
                <a:lnTo>
                  <a:pt x="511" y="429"/>
                </a:lnTo>
                <a:lnTo>
                  <a:pt x="522" y="466"/>
                </a:lnTo>
                <a:lnTo>
                  <a:pt x="595" y="463"/>
                </a:lnTo>
                <a:lnTo>
                  <a:pt x="547" y="491"/>
                </a:lnTo>
                <a:lnTo>
                  <a:pt x="551" y="521"/>
                </a:lnTo>
                <a:lnTo>
                  <a:pt x="587" y="543"/>
                </a:lnTo>
                <a:lnTo>
                  <a:pt x="595" y="569"/>
                </a:lnTo>
                <a:lnTo>
                  <a:pt x="581" y="602"/>
                </a:lnTo>
                <a:lnTo>
                  <a:pt x="643" y="613"/>
                </a:lnTo>
                <a:lnTo>
                  <a:pt x="672" y="587"/>
                </a:lnTo>
                <a:lnTo>
                  <a:pt x="647" y="532"/>
                </a:lnTo>
                <a:lnTo>
                  <a:pt x="702" y="532"/>
                </a:lnTo>
                <a:lnTo>
                  <a:pt x="716" y="495"/>
                </a:lnTo>
                <a:lnTo>
                  <a:pt x="702" y="473"/>
                </a:lnTo>
                <a:lnTo>
                  <a:pt x="669" y="485"/>
                </a:lnTo>
                <a:lnTo>
                  <a:pt x="617" y="466"/>
                </a:lnTo>
                <a:lnTo>
                  <a:pt x="617" y="455"/>
                </a:lnTo>
                <a:lnTo>
                  <a:pt x="661" y="441"/>
                </a:lnTo>
                <a:lnTo>
                  <a:pt x="657" y="411"/>
                </a:lnTo>
                <a:lnTo>
                  <a:pt x="679" y="403"/>
                </a:lnTo>
                <a:lnTo>
                  <a:pt x="757" y="319"/>
                </a:lnTo>
                <a:lnTo>
                  <a:pt x="746" y="286"/>
                </a:lnTo>
                <a:lnTo>
                  <a:pt x="790" y="242"/>
                </a:lnTo>
                <a:lnTo>
                  <a:pt x="738" y="121"/>
                </a:lnTo>
                <a:lnTo>
                  <a:pt x="709" y="128"/>
                </a:lnTo>
                <a:lnTo>
                  <a:pt x="691" y="110"/>
                </a:lnTo>
                <a:lnTo>
                  <a:pt x="631" y="106"/>
                </a:lnTo>
                <a:lnTo>
                  <a:pt x="609" y="121"/>
                </a:lnTo>
                <a:lnTo>
                  <a:pt x="559" y="128"/>
                </a:lnTo>
                <a:lnTo>
                  <a:pt x="518" y="84"/>
                </a:lnTo>
                <a:lnTo>
                  <a:pt x="489" y="91"/>
                </a:lnTo>
                <a:lnTo>
                  <a:pt x="463" y="54"/>
                </a:lnTo>
                <a:lnTo>
                  <a:pt x="485" y="14"/>
                </a:lnTo>
                <a:lnTo>
                  <a:pt x="426" y="0"/>
                </a:lnTo>
                <a:lnTo>
                  <a:pt x="371" y="47"/>
                </a:lnTo>
                <a:lnTo>
                  <a:pt x="352" y="88"/>
                </a:lnTo>
                <a:lnTo>
                  <a:pt x="287" y="132"/>
                </a:lnTo>
                <a:lnTo>
                  <a:pt x="187" y="110"/>
                </a:lnTo>
                <a:lnTo>
                  <a:pt x="99" y="117"/>
                </a:lnTo>
                <a:lnTo>
                  <a:pt x="52" y="165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5" name="Freeform 92"/>
          <p:cNvSpPr>
            <a:spLocks/>
          </p:cNvSpPr>
          <p:nvPr/>
        </p:nvSpPr>
        <p:spPr bwMode="auto">
          <a:xfrm>
            <a:off x="5287963" y="4767263"/>
            <a:ext cx="65087" cy="74612"/>
          </a:xfrm>
          <a:custGeom>
            <a:avLst/>
            <a:gdLst>
              <a:gd name="T0" fmla="*/ 2147483647 w 41"/>
              <a:gd name="T1" fmla="*/ 0 h 47"/>
              <a:gd name="T2" fmla="*/ 2147483647 w 41"/>
              <a:gd name="T3" fmla="*/ 2147483647 h 47"/>
              <a:gd name="T4" fmla="*/ 0 w 41"/>
              <a:gd name="T5" fmla="*/ 2147483647 h 47"/>
              <a:gd name="T6" fmla="*/ 2147483647 w 41"/>
              <a:gd name="T7" fmla="*/ 2147483647 h 47"/>
              <a:gd name="T8" fmla="*/ 2147483647 w 41"/>
              <a:gd name="T9" fmla="*/ 2147483647 h 47"/>
              <a:gd name="T10" fmla="*/ 2147483647 w 41"/>
              <a:gd name="T11" fmla="*/ 2147483647 h 47"/>
              <a:gd name="T12" fmla="*/ 2147483647 w 41"/>
              <a:gd name="T13" fmla="*/ 2147483647 h 47"/>
              <a:gd name="T14" fmla="*/ 2147483647 w 41"/>
              <a:gd name="T15" fmla="*/ 2147483647 h 47"/>
              <a:gd name="T16" fmla="*/ 2147483647 w 41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47"/>
              <a:gd name="T29" fmla="*/ 41 w 41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47">
                <a:moveTo>
                  <a:pt x="23" y="0"/>
                </a:moveTo>
                <a:lnTo>
                  <a:pt x="4" y="7"/>
                </a:lnTo>
                <a:lnTo>
                  <a:pt x="0" y="22"/>
                </a:lnTo>
                <a:lnTo>
                  <a:pt x="8" y="29"/>
                </a:lnTo>
                <a:lnTo>
                  <a:pt x="4" y="40"/>
                </a:lnTo>
                <a:lnTo>
                  <a:pt x="12" y="44"/>
                </a:lnTo>
                <a:lnTo>
                  <a:pt x="30" y="47"/>
                </a:lnTo>
                <a:lnTo>
                  <a:pt x="41" y="29"/>
                </a:lnTo>
                <a:lnTo>
                  <a:pt x="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6" name="Freeform 93"/>
          <p:cNvSpPr>
            <a:spLocks/>
          </p:cNvSpPr>
          <p:nvPr/>
        </p:nvSpPr>
        <p:spPr bwMode="auto">
          <a:xfrm>
            <a:off x="5287963" y="4767263"/>
            <a:ext cx="65087" cy="74612"/>
          </a:xfrm>
          <a:custGeom>
            <a:avLst/>
            <a:gdLst>
              <a:gd name="T0" fmla="*/ 2147483647 w 41"/>
              <a:gd name="T1" fmla="*/ 0 h 47"/>
              <a:gd name="T2" fmla="*/ 2147483647 w 41"/>
              <a:gd name="T3" fmla="*/ 2147483647 h 47"/>
              <a:gd name="T4" fmla="*/ 0 w 41"/>
              <a:gd name="T5" fmla="*/ 2147483647 h 47"/>
              <a:gd name="T6" fmla="*/ 2147483647 w 41"/>
              <a:gd name="T7" fmla="*/ 2147483647 h 47"/>
              <a:gd name="T8" fmla="*/ 2147483647 w 41"/>
              <a:gd name="T9" fmla="*/ 2147483647 h 47"/>
              <a:gd name="T10" fmla="*/ 2147483647 w 41"/>
              <a:gd name="T11" fmla="*/ 2147483647 h 47"/>
              <a:gd name="T12" fmla="*/ 2147483647 w 41"/>
              <a:gd name="T13" fmla="*/ 2147483647 h 47"/>
              <a:gd name="T14" fmla="*/ 2147483647 w 41"/>
              <a:gd name="T15" fmla="*/ 2147483647 h 47"/>
              <a:gd name="T16" fmla="*/ 2147483647 w 41"/>
              <a:gd name="T17" fmla="*/ 0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47"/>
              <a:gd name="T29" fmla="*/ 41 w 41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47">
                <a:moveTo>
                  <a:pt x="23" y="0"/>
                </a:moveTo>
                <a:lnTo>
                  <a:pt x="4" y="7"/>
                </a:lnTo>
                <a:lnTo>
                  <a:pt x="0" y="22"/>
                </a:lnTo>
                <a:lnTo>
                  <a:pt x="8" y="29"/>
                </a:lnTo>
                <a:lnTo>
                  <a:pt x="4" y="40"/>
                </a:lnTo>
                <a:lnTo>
                  <a:pt x="12" y="44"/>
                </a:lnTo>
                <a:lnTo>
                  <a:pt x="30" y="47"/>
                </a:lnTo>
                <a:lnTo>
                  <a:pt x="41" y="29"/>
                </a:lnTo>
                <a:lnTo>
                  <a:pt x="23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7" name="Freeform 94"/>
          <p:cNvSpPr>
            <a:spLocks/>
          </p:cNvSpPr>
          <p:nvPr/>
        </p:nvSpPr>
        <p:spPr bwMode="auto">
          <a:xfrm>
            <a:off x="5580063" y="5187950"/>
            <a:ext cx="46037" cy="39688"/>
          </a:xfrm>
          <a:custGeom>
            <a:avLst/>
            <a:gdLst>
              <a:gd name="T0" fmla="*/ 0 w 29"/>
              <a:gd name="T1" fmla="*/ 0 h 25"/>
              <a:gd name="T2" fmla="*/ 2147483647 w 29"/>
              <a:gd name="T3" fmla="*/ 2147483647 h 25"/>
              <a:gd name="T4" fmla="*/ 2147483647 w 29"/>
              <a:gd name="T5" fmla="*/ 2147483647 h 25"/>
              <a:gd name="T6" fmla="*/ 2147483647 w 29"/>
              <a:gd name="T7" fmla="*/ 2147483647 h 25"/>
              <a:gd name="T8" fmla="*/ 2147483647 w 29"/>
              <a:gd name="T9" fmla="*/ 2147483647 h 25"/>
              <a:gd name="T10" fmla="*/ 0 w 29"/>
              <a:gd name="T11" fmla="*/ 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25"/>
              <a:gd name="T20" fmla="*/ 29 w 29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25">
                <a:moveTo>
                  <a:pt x="0" y="0"/>
                </a:moveTo>
                <a:lnTo>
                  <a:pt x="15" y="25"/>
                </a:lnTo>
                <a:lnTo>
                  <a:pt x="29" y="22"/>
                </a:lnTo>
                <a:lnTo>
                  <a:pt x="26" y="6"/>
                </a:lnTo>
                <a:lnTo>
                  <a:pt x="11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8" name="Freeform 95"/>
          <p:cNvSpPr>
            <a:spLocks/>
          </p:cNvSpPr>
          <p:nvPr/>
        </p:nvSpPr>
        <p:spPr bwMode="auto">
          <a:xfrm>
            <a:off x="5580063" y="5187950"/>
            <a:ext cx="46037" cy="39688"/>
          </a:xfrm>
          <a:custGeom>
            <a:avLst/>
            <a:gdLst>
              <a:gd name="T0" fmla="*/ 0 w 29"/>
              <a:gd name="T1" fmla="*/ 0 h 25"/>
              <a:gd name="T2" fmla="*/ 2147483647 w 29"/>
              <a:gd name="T3" fmla="*/ 2147483647 h 25"/>
              <a:gd name="T4" fmla="*/ 2147483647 w 29"/>
              <a:gd name="T5" fmla="*/ 2147483647 h 25"/>
              <a:gd name="T6" fmla="*/ 2147483647 w 29"/>
              <a:gd name="T7" fmla="*/ 2147483647 h 25"/>
              <a:gd name="T8" fmla="*/ 2147483647 w 29"/>
              <a:gd name="T9" fmla="*/ 2147483647 h 25"/>
              <a:gd name="T10" fmla="*/ 0 w 29"/>
              <a:gd name="T11" fmla="*/ 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25"/>
              <a:gd name="T20" fmla="*/ 29 w 29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25">
                <a:moveTo>
                  <a:pt x="0" y="0"/>
                </a:moveTo>
                <a:lnTo>
                  <a:pt x="15" y="25"/>
                </a:lnTo>
                <a:lnTo>
                  <a:pt x="29" y="22"/>
                </a:lnTo>
                <a:lnTo>
                  <a:pt x="26" y="6"/>
                </a:lnTo>
                <a:lnTo>
                  <a:pt x="11" y="3"/>
                </a:lnTo>
                <a:lnTo>
                  <a:pt x="0" y="0"/>
                </a:lnTo>
              </a:path>
            </a:pathLst>
          </a:custGeom>
          <a:noFill/>
          <a:ln w="15" cap="rnd">
            <a:solidFill>
              <a:srgbClr val="24211D"/>
            </a:solidFill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29" name="Freeform 96"/>
          <p:cNvSpPr>
            <a:spLocks/>
          </p:cNvSpPr>
          <p:nvPr/>
        </p:nvSpPr>
        <p:spPr bwMode="auto">
          <a:xfrm>
            <a:off x="5673725" y="5659438"/>
            <a:ext cx="115888" cy="117475"/>
          </a:xfrm>
          <a:custGeom>
            <a:avLst/>
            <a:gdLst>
              <a:gd name="T0" fmla="*/ 2147483647 w 73"/>
              <a:gd name="T1" fmla="*/ 0 h 74"/>
              <a:gd name="T2" fmla="*/ 2147483647 w 73"/>
              <a:gd name="T3" fmla="*/ 0 h 74"/>
              <a:gd name="T4" fmla="*/ 2147483647 w 73"/>
              <a:gd name="T5" fmla="*/ 2147483647 h 74"/>
              <a:gd name="T6" fmla="*/ 2147483647 w 73"/>
              <a:gd name="T7" fmla="*/ 2147483647 h 74"/>
              <a:gd name="T8" fmla="*/ 2147483647 w 73"/>
              <a:gd name="T9" fmla="*/ 2147483647 h 74"/>
              <a:gd name="T10" fmla="*/ 2147483647 w 73"/>
              <a:gd name="T11" fmla="*/ 2147483647 h 74"/>
              <a:gd name="T12" fmla="*/ 2147483647 w 73"/>
              <a:gd name="T13" fmla="*/ 2147483647 h 74"/>
              <a:gd name="T14" fmla="*/ 2147483647 w 73"/>
              <a:gd name="T15" fmla="*/ 2147483647 h 74"/>
              <a:gd name="T16" fmla="*/ 2147483647 w 73"/>
              <a:gd name="T17" fmla="*/ 2147483647 h 74"/>
              <a:gd name="T18" fmla="*/ 2147483647 w 73"/>
              <a:gd name="T19" fmla="*/ 2147483647 h 74"/>
              <a:gd name="T20" fmla="*/ 2147483647 w 73"/>
              <a:gd name="T21" fmla="*/ 2147483647 h 74"/>
              <a:gd name="T22" fmla="*/ 2147483647 w 73"/>
              <a:gd name="T23" fmla="*/ 2147483647 h 74"/>
              <a:gd name="T24" fmla="*/ 0 w 73"/>
              <a:gd name="T25" fmla="*/ 2147483647 h 74"/>
              <a:gd name="T26" fmla="*/ 2147483647 w 73"/>
              <a:gd name="T27" fmla="*/ 2147483647 h 74"/>
              <a:gd name="T28" fmla="*/ 2147483647 w 73"/>
              <a:gd name="T29" fmla="*/ 2147483647 h 74"/>
              <a:gd name="T30" fmla="*/ 2147483647 w 73"/>
              <a:gd name="T31" fmla="*/ 0 h 74"/>
              <a:gd name="T32" fmla="*/ 2147483647 w 73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4"/>
              <a:gd name="T53" fmla="*/ 73 w 73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4">
                <a:moveTo>
                  <a:pt x="37" y="0"/>
                </a:moveTo>
                <a:lnTo>
                  <a:pt x="51" y="0"/>
                </a:lnTo>
                <a:lnTo>
                  <a:pt x="63" y="8"/>
                </a:lnTo>
                <a:lnTo>
                  <a:pt x="69" y="22"/>
                </a:lnTo>
                <a:lnTo>
                  <a:pt x="73" y="36"/>
                </a:lnTo>
                <a:lnTo>
                  <a:pt x="69" y="48"/>
                </a:lnTo>
                <a:lnTo>
                  <a:pt x="63" y="62"/>
                </a:lnTo>
                <a:lnTo>
                  <a:pt x="51" y="70"/>
                </a:lnTo>
                <a:lnTo>
                  <a:pt x="37" y="74"/>
                </a:lnTo>
                <a:lnTo>
                  <a:pt x="22" y="70"/>
                </a:lnTo>
                <a:lnTo>
                  <a:pt x="11" y="62"/>
                </a:lnTo>
                <a:lnTo>
                  <a:pt x="3" y="48"/>
                </a:lnTo>
                <a:lnTo>
                  <a:pt x="0" y="36"/>
                </a:lnTo>
                <a:lnTo>
                  <a:pt x="3" y="22"/>
                </a:lnTo>
                <a:lnTo>
                  <a:pt x="11" y="8"/>
                </a:lnTo>
                <a:lnTo>
                  <a:pt x="22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0" name="Freeform 97"/>
          <p:cNvSpPr>
            <a:spLocks/>
          </p:cNvSpPr>
          <p:nvPr/>
        </p:nvSpPr>
        <p:spPr bwMode="auto">
          <a:xfrm>
            <a:off x="5307013" y="5414963"/>
            <a:ext cx="115887" cy="115887"/>
          </a:xfrm>
          <a:custGeom>
            <a:avLst/>
            <a:gdLst>
              <a:gd name="T0" fmla="*/ 2147483647 w 73"/>
              <a:gd name="T1" fmla="*/ 0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0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0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3"/>
              <a:gd name="T53" fmla="*/ 73 w 73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3">
                <a:moveTo>
                  <a:pt x="36" y="0"/>
                </a:moveTo>
                <a:lnTo>
                  <a:pt x="51" y="3"/>
                </a:lnTo>
                <a:lnTo>
                  <a:pt x="62" y="10"/>
                </a:lnTo>
                <a:lnTo>
                  <a:pt x="69" y="22"/>
                </a:lnTo>
                <a:lnTo>
                  <a:pt x="73" y="36"/>
                </a:lnTo>
                <a:lnTo>
                  <a:pt x="69" y="51"/>
                </a:lnTo>
                <a:lnTo>
                  <a:pt x="62" y="62"/>
                </a:lnTo>
                <a:lnTo>
                  <a:pt x="51" y="70"/>
                </a:lnTo>
                <a:lnTo>
                  <a:pt x="36" y="73"/>
                </a:lnTo>
                <a:lnTo>
                  <a:pt x="21" y="70"/>
                </a:lnTo>
                <a:lnTo>
                  <a:pt x="11" y="62"/>
                </a:lnTo>
                <a:lnTo>
                  <a:pt x="3" y="51"/>
                </a:lnTo>
                <a:lnTo>
                  <a:pt x="0" y="36"/>
                </a:lnTo>
                <a:lnTo>
                  <a:pt x="3" y="22"/>
                </a:lnTo>
                <a:lnTo>
                  <a:pt x="11" y="10"/>
                </a:lnTo>
                <a:lnTo>
                  <a:pt x="21" y="3"/>
                </a:lnTo>
                <a:lnTo>
                  <a:pt x="36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1" name="Freeform 98"/>
          <p:cNvSpPr>
            <a:spLocks/>
          </p:cNvSpPr>
          <p:nvPr/>
        </p:nvSpPr>
        <p:spPr bwMode="auto">
          <a:xfrm>
            <a:off x="6664325" y="5792788"/>
            <a:ext cx="117475" cy="117475"/>
          </a:xfrm>
          <a:custGeom>
            <a:avLst/>
            <a:gdLst>
              <a:gd name="T0" fmla="*/ 2147483647 w 74"/>
              <a:gd name="T1" fmla="*/ 0 h 74"/>
              <a:gd name="T2" fmla="*/ 2147483647 w 74"/>
              <a:gd name="T3" fmla="*/ 2147483647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2147483647 w 74"/>
              <a:gd name="T11" fmla="*/ 2147483647 h 74"/>
              <a:gd name="T12" fmla="*/ 2147483647 w 74"/>
              <a:gd name="T13" fmla="*/ 2147483647 h 74"/>
              <a:gd name="T14" fmla="*/ 2147483647 w 74"/>
              <a:gd name="T15" fmla="*/ 2147483647 h 74"/>
              <a:gd name="T16" fmla="*/ 2147483647 w 74"/>
              <a:gd name="T17" fmla="*/ 2147483647 h 74"/>
              <a:gd name="T18" fmla="*/ 2147483647 w 74"/>
              <a:gd name="T19" fmla="*/ 2147483647 h 74"/>
              <a:gd name="T20" fmla="*/ 2147483647 w 74"/>
              <a:gd name="T21" fmla="*/ 2147483647 h 74"/>
              <a:gd name="T22" fmla="*/ 2147483647 w 74"/>
              <a:gd name="T23" fmla="*/ 2147483647 h 74"/>
              <a:gd name="T24" fmla="*/ 0 w 74"/>
              <a:gd name="T25" fmla="*/ 2147483647 h 74"/>
              <a:gd name="T26" fmla="*/ 2147483647 w 74"/>
              <a:gd name="T27" fmla="*/ 2147483647 h 74"/>
              <a:gd name="T28" fmla="*/ 2147483647 w 74"/>
              <a:gd name="T29" fmla="*/ 2147483647 h 74"/>
              <a:gd name="T30" fmla="*/ 2147483647 w 74"/>
              <a:gd name="T31" fmla="*/ 2147483647 h 74"/>
              <a:gd name="T32" fmla="*/ 2147483647 w 74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4"/>
              <a:gd name="T53" fmla="*/ 74 w 74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4">
                <a:moveTo>
                  <a:pt x="37" y="0"/>
                </a:moveTo>
                <a:lnTo>
                  <a:pt x="52" y="4"/>
                </a:lnTo>
                <a:lnTo>
                  <a:pt x="66" y="12"/>
                </a:lnTo>
                <a:lnTo>
                  <a:pt x="74" y="22"/>
                </a:lnTo>
                <a:lnTo>
                  <a:pt x="74" y="37"/>
                </a:lnTo>
                <a:lnTo>
                  <a:pt x="74" y="52"/>
                </a:lnTo>
                <a:lnTo>
                  <a:pt x="66" y="63"/>
                </a:lnTo>
                <a:lnTo>
                  <a:pt x="52" y="74"/>
                </a:lnTo>
                <a:lnTo>
                  <a:pt x="37" y="74"/>
                </a:lnTo>
                <a:lnTo>
                  <a:pt x="26" y="74"/>
                </a:lnTo>
                <a:lnTo>
                  <a:pt x="11" y="63"/>
                </a:lnTo>
                <a:lnTo>
                  <a:pt x="4" y="52"/>
                </a:lnTo>
                <a:lnTo>
                  <a:pt x="0" y="37"/>
                </a:lnTo>
                <a:lnTo>
                  <a:pt x="4" y="22"/>
                </a:lnTo>
                <a:lnTo>
                  <a:pt x="11" y="12"/>
                </a:lnTo>
                <a:lnTo>
                  <a:pt x="26" y="4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2" name="Freeform 99"/>
          <p:cNvSpPr>
            <a:spLocks/>
          </p:cNvSpPr>
          <p:nvPr/>
        </p:nvSpPr>
        <p:spPr bwMode="auto">
          <a:xfrm>
            <a:off x="6507163" y="5916613"/>
            <a:ext cx="117475" cy="122237"/>
          </a:xfrm>
          <a:custGeom>
            <a:avLst/>
            <a:gdLst>
              <a:gd name="T0" fmla="*/ 2147483647 w 74"/>
              <a:gd name="T1" fmla="*/ 0 h 77"/>
              <a:gd name="T2" fmla="*/ 2147483647 w 74"/>
              <a:gd name="T3" fmla="*/ 2147483647 h 77"/>
              <a:gd name="T4" fmla="*/ 2147483647 w 74"/>
              <a:gd name="T5" fmla="*/ 2147483647 h 77"/>
              <a:gd name="T6" fmla="*/ 2147483647 w 74"/>
              <a:gd name="T7" fmla="*/ 2147483647 h 77"/>
              <a:gd name="T8" fmla="*/ 2147483647 w 74"/>
              <a:gd name="T9" fmla="*/ 2147483647 h 77"/>
              <a:gd name="T10" fmla="*/ 2147483647 w 74"/>
              <a:gd name="T11" fmla="*/ 2147483647 h 77"/>
              <a:gd name="T12" fmla="*/ 2147483647 w 74"/>
              <a:gd name="T13" fmla="*/ 2147483647 h 77"/>
              <a:gd name="T14" fmla="*/ 2147483647 w 74"/>
              <a:gd name="T15" fmla="*/ 2147483647 h 77"/>
              <a:gd name="T16" fmla="*/ 2147483647 w 74"/>
              <a:gd name="T17" fmla="*/ 2147483647 h 77"/>
              <a:gd name="T18" fmla="*/ 2147483647 w 74"/>
              <a:gd name="T19" fmla="*/ 2147483647 h 77"/>
              <a:gd name="T20" fmla="*/ 2147483647 w 74"/>
              <a:gd name="T21" fmla="*/ 2147483647 h 77"/>
              <a:gd name="T22" fmla="*/ 0 w 74"/>
              <a:gd name="T23" fmla="*/ 2147483647 h 77"/>
              <a:gd name="T24" fmla="*/ 0 w 74"/>
              <a:gd name="T25" fmla="*/ 2147483647 h 77"/>
              <a:gd name="T26" fmla="*/ 0 w 74"/>
              <a:gd name="T27" fmla="*/ 2147483647 h 77"/>
              <a:gd name="T28" fmla="*/ 2147483647 w 74"/>
              <a:gd name="T29" fmla="*/ 2147483647 h 77"/>
              <a:gd name="T30" fmla="*/ 2147483647 w 74"/>
              <a:gd name="T31" fmla="*/ 2147483647 h 77"/>
              <a:gd name="T32" fmla="*/ 2147483647 w 74"/>
              <a:gd name="T33" fmla="*/ 0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7"/>
              <a:gd name="T53" fmla="*/ 74 w 74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7">
                <a:moveTo>
                  <a:pt x="37" y="0"/>
                </a:moveTo>
                <a:lnTo>
                  <a:pt x="48" y="3"/>
                </a:lnTo>
                <a:lnTo>
                  <a:pt x="62" y="10"/>
                </a:lnTo>
                <a:lnTo>
                  <a:pt x="70" y="25"/>
                </a:lnTo>
                <a:lnTo>
                  <a:pt x="74" y="40"/>
                </a:lnTo>
                <a:lnTo>
                  <a:pt x="70" y="51"/>
                </a:lnTo>
                <a:lnTo>
                  <a:pt x="62" y="66"/>
                </a:lnTo>
                <a:lnTo>
                  <a:pt x="48" y="73"/>
                </a:lnTo>
                <a:lnTo>
                  <a:pt x="37" y="77"/>
                </a:lnTo>
                <a:lnTo>
                  <a:pt x="22" y="73"/>
                </a:lnTo>
                <a:lnTo>
                  <a:pt x="12" y="66"/>
                </a:lnTo>
                <a:lnTo>
                  <a:pt x="0" y="51"/>
                </a:lnTo>
                <a:lnTo>
                  <a:pt x="0" y="40"/>
                </a:lnTo>
                <a:lnTo>
                  <a:pt x="0" y="25"/>
                </a:lnTo>
                <a:lnTo>
                  <a:pt x="12" y="10"/>
                </a:lnTo>
                <a:lnTo>
                  <a:pt x="22" y="3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3" name="Freeform 100"/>
          <p:cNvSpPr>
            <a:spLocks/>
          </p:cNvSpPr>
          <p:nvPr/>
        </p:nvSpPr>
        <p:spPr bwMode="auto">
          <a:xfrm>
            <a:off x="6611938" y="5897563"/>
            <a:ext cx="115887" cy="117475"/>
          </a:xfrm>
          <a:custGeom>
            <a:avLst/>
            <a:gdLst>
              <a:gd name="T0" fmla="*/ 2147483647 w 73"/>
              <a:gd name="T1" fmla="*/ 0 h 74"/>
              <a:gd name="T2" fmla="*/ 2147483647 w 73"/>
              <a:gd name="T3" fmla="*/ 2147483647 h 74"/>
              <a:gd name="T4" fmla="*/ 2147483647 w 73"/>
              <a:gd name="T5" fmla="*/ 2147483647 h 74"/>
              <a:gd name="T6" fmla="*/ 2147483647 w 73"/>
              <a:gd name="T7" fmla="*/ 2147483647 h 74"/>
              <a:gd name="T8" fmla="*/ 2147483647 w 73"/>
              <a:gd name="T9" fmla="*/ 2147483647 h 74"/>
              <a:gd name="T10" fmla="*/ 2147483647 w 73"/>
              <a:gd name="T11" fmla="*/ 2147483647 h 74"/>
              <a:gd name="T12" fmla="*/ 2147483647 w 73"/>
              <a:gd name="T13" fmla="*/ 2147483647 h 74"/>
              <a:gd name="T14" fmla="*/ 2147483647 w 73"/>
              <a:gd name="T15" fmla="*/ 2147483647 h 74"/>
              <a:gd name="T16" fmla="*/ 2147483647 w 73"/>
              <a:gd name="T17" fmla="*/ 2147483647 h 74"/>
              <a:gd name="T18" fmla="*/ 2147483647 w 73"/>
              <a:gd name="T19" fmla="*/ 2147483647 h 74"/>
              <a:gd name="T20" fmla="*/ 2147483647 w 73"/>
              <a:gd name="T21" fmla="*/ 2147483647 h 74"/>
              <a:gd name="T22" fmla="*/ 2147483647 w 73"/>
              <a:gd name="T23" fmla="*/ 2147483647 h 74"/>
              <a:gd name="T24" fmla="*/ 0 w 73"/>
              <a:gd name="T25" fmla="*/ 2147483647 h 74"/>
              <a:gd name="T26" fmla="*/ 2147483647 w 73"/>
              <a:gd name="T27" fmla="*/ 2147483647 h 74"/>
              <a:gd name="T28" fmla="*/ 2147483647 w 73"/>
              <a:gd name="T29" fmla="*/ 2147483647 h 74"/>
              <a:gd name="T30" fmla="*/ 2147483647 w 73"/>
              <a:gd name="T31" fmla="*/ 2147483647 h 74"/>
              <a:gd name="T32" fmla="*/ 2147483647 w 73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4"/>
              <a:gd name="T53" fmla="*/ 73 w 73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4">
                <a:moveTo>
                  <a:pt x="37" y="0"/>
                </a:moveTo>
                <a:lnTo>
                  <a:pt x="52" y="4"/>
                </a:lnTo>
                <a:lnTo>
                  <a:pt x="63" y="12"/>
                </a:lnTo>
                <a:lnTo>
                  <a:pt x="70" y="22"/>
                </a:lnTo>
                <a:lnTo>
                  <a:pt x="73" y="37"/>
                </a:lnTo>
                <a:lnTo>
                  <a:pt x="70" y="52"/>
                </a:lnTo>
                <a:lnTo>
                  <a:pt x="63" y="63"/>
                </a:lnTo>
                <a:lnTo>
                  <a:pt x="52" y="70"/>
                </a:lnTo>
                <a:lnTo>
                  <a:pt x="37" y="74"/>
                </a:lnTo>
                <a:lnTo>
                  <a:pt x="22" y="70"/>
                </a:lnTo>
                <a:lnTo>
                  <a:pt x="11" y="63"/>
                </a:lnTo>
                <a:lnTo>
                  <a:pt x="4" y="52"/>
                </a:lnTo>
                <a:lnTo>
                  <a:pt x="0" y="37"/>
                </a:lnTo>
                <a:lnTo>
                  <a:pt x="4" y="22"/>
                </a:lnTo>
                <a:lnTo>
                  <a:pt x="11" y="12"/>
                </a:lnTo>
                <a:lnTo>
                  <a:pt x="22" y="4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4" name="Freeform 101"/>
          <p:cNvSpPr>
            <a:spLocks/>
          </p:cNvSpPr>
          <p:nvPr/>
        </p:nvSpPr>
        <p:spPr bwMode="auto">
          <a:xfrm>
            <a:off x="6705600" y="5973763"/>
            <a:ext cx="117475" cy="117475"/>
          </a:xfrm>
          <a:custGeom>
            <a:avLst/>
            <a:gdLst>
              <a:gd name="T0" fmla="*/ 2147483647 w 74"/>
              <a:gd name="T1" fmla="*/ 0 h 74"/>
              <a:gd name="T2" fmla="*/ 2147483647 w 74"/>
              <a:gd name="T3" fmla="*/ 2147483647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2147483647 w 74"/>
              <a:gd name="T11" fmla="*/ 2147483647 h 74"/>
              <a:gd name="T12" fmla="*/ 2147483647 w 74"/>
              <a:gd name="T13" fmla="*/ 2147483647 h 74"/>
              <a:gd name="T14" fmla="*/ 2147483647 w 74"/>
              <a:gd name="T15" fmla="*/ 2147483647 h 74"/>
              <a:gd name="T16" fmla="*/ 2147483647 w 74"/>
              <a:gd name="T17" fmla="*/ 2147483647 h 74"/>
              <a:gd name="T18" fmla="*/ 2147483647 w 74"/>
              <a:gd name="T19" fmla="*/ 2147483647 h 74"/>
              <a:gd name="T20" fmla="*/ 2147483647 w 74"/>
              <a:gd name="T21" fmla="*/ 2147483647 h 74"/>
              <a:gd name="T22" fmla="*/ 0 w 74"/>
              <a:gd name="T23" fmla="*/ 2147483647 h 74"/>
              <a:gd name="T24" fmla="*/ 0 w 74"/>
              <a:gd name="T25" fmla="*/ 2147483647 h 74"/>
              <a:gd name="T26" fmla="*/ 0 w 74"/>
              <a:gd name="T27" fmla="*/ 2147483647 h 74"/>
              <a:gd name="T28" fmla="*/ 2147483647 w 74"/>
              <a:gd name="T29" fmla="*/ 2147483647 h 74"/>
              <a:gd name="T30" fmla="*/ 2147483647 w 74"/>
              <a:gd name="T31" fmla="*/ 2147483647 h 74"/>
              <a:gd name="T32" fmla="*/ 2147483647 w 74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4"/>
              <a:gd name="T53" fmla="*/ 74 w 74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4">
                <a:moveTo>
                  <a:pt x="36" y="0"/>
                </a:moveTo>
                <a:lnTo>
                  <a:pt x="48" y="4"/>
                </a:lnTo>
                <a:lnTo>
                  <a:pt x="62" y="11"/>
                </a:lnTo>
                <a:lnTo>
                  <a:pt x="70" y="26"/>
                </a:lnTo>
                <a:lnTo>
                  <a:pt x="74" y="37"/>
                </a:lnTo>
                <a:lnTo>
                  <a:pt x="70" y="52"/>
                </a:lnTo>
                <a:lnTo>
                  <a:pt x="62" y="66"/>
                </a:lnTo>
                <a:lnTo>
                  <a:pt x="48" y="74"/>
                </a:lnTo>
                <a:lnTo>
                  <a:pt x="36" y="74"/>
                </a:lnTo>
                <a:lnTo>
                  <a:pt x="22" y="74"/>
                </a:lnTo>
                <a:lnTo>
                  <a:pt x="8" y="66"/>
                </a:lnTo>
                <a:lnTo>
                  <a:pt x="0" y="52"/>
                </a:lnTo>
                <a:lnTo>
                  <a:pt x="0" y="37"/>
                </a:lnTo>
                <a:lnTo>
                  <a:pt x="0" y="26"/>
                </a:lnTo>
                <a:lnTo>
                  <a:pt x="8" y="11"/>
                </a:lnTo>
                <a:lnTo>
                  <a:pt x="22" y="4"/>
                </a:lnTo>
                <a:lnTo>
                  <a:pt x="36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5" name="Freeform 102"/>
          <p:cNvSpPr>
            <a:spLocks/>
          </p:cNvSpPr>
          <p:nvPr/>
        </p:nvSpPr>
        <p:spPr bwMode="auto">
          <a:xfrm>
            <a:off x="4803775" y="5484813"/>
            <a:ext cx="117475" cy="115887"/>
          </a:xfrm>
          <a:custGeom>
            <a:avLst/>
            <a:gdLst>
              <a:gd name="T0" fmla="*/ 2147483647 w 74"/>
              <a:gd name="T1" fmla="*/ 0 h 73"/>
              <a:gd name="T2" fmla="*/ 2147483647 w 74"/>
              <a:gd name="T3" fmla="*/ 2147483647 h 73"/>
              <a:gd name="T4" fmla="*/ 2147483647 w 74"/>
              <a:gd name="T5" fmla="*/ 2147483647 h 73"/>
              <a:gd name="T6" fmla="*/ 2147483647 w 74"/>
              <a:gd name="T7" fmla="*/ 2147483647 h 73"/>
              <a:gd name="T8" fmla="*/ 2147483647 w 74"/>
              <a:gd name="T9" fmla="*/ 2147483647 h 73"/>
              <a:gd name="T10" fmla="*/ 2147483647 w 74"/>
              <a:gd name="T11" fmla="*/ 2147483647 h 73"/>
              <a:gd name="T12" fmla="*/ 2147483647 w 74"/>
              <a:gd name="T13" fmla="*/ 2147483647 h 73"/>
              <a:gd name="T14" fmla="*/ 2147483647 w 74"/>
              <a:gd name="T15" fmla="*/ 2147483647 h 73"/>
              <a:gd name="T16" fmla="*/ 2147483647 w 74"/>
              <a:gd name="T17" fmla="*/ 2147483647 h 73"/>
              <a:gd name="T18" fmla="*/ 2147483647 w 74"/>
              <a:gd name="T19" fmla="*/ 2147483647 h 73"/>
              <a:gd name="T20" fmla="*/ 2147483647 w 74"/>
              <a:gd name="T21" fmla="*/ 2147483647 h 73"/>
              <a:gd name="T22" fmla="*/ 0 w 74"/>
              <a:gd name="T23" fmla="*/ 2147483647 h 73"/>
              <a:gd name="T24" fmla="*/ 0 w 74"/>
              <a:gd name="T25" fmla="*/ 2147483647 h 73"/>
              <a:gd name="T26" fmla="*/ 0 w 74"/>
              <a:gd name="T27" fmla="*/ 2147483647 h 73"/>
              <a:gd name="T28" fmla="*/ 2147483647 w 74"/>
              <a:gd name="T29" fmla="*/ 2147483647 h 73"/>
              <a:gd name="T30" fmla="*/ 2147483647 w 74"/>
              <a:gd name="T31" fmla="*/ 2147483647 h 73"/>
              <a:gd name="T32" fmla="*/ 2147483647 w 74"/>
              <a:gd name="T33" fmla="*/ 0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3"/>
              <a:gd name="T53" fmla="*/ 74 w 74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3">
                <a:moveTo>
                  <a:pt x="38" y="0"/>
                </a:moveTo>
                <a:lnTo>
                  <a:pt x="52" y="3"/>
                </a:lnTo>
                <a:lnTo>
                  <a:pt x="63" y="10"/>
                </a:lnTo>
                <a:lnTo>
                  <a:pt x="70" y="22"/>
                </a:lnTo>
                <a:lnTo>
                  <a:pt x="74" y="36"/>
                </a:lnTo>
                <a:lnTo>
                  <a:pt x="70" y="51"/>
                </a:lnTo>
                <a:lnTo>
                  <a:pt x="63" y="62"/>
                </a:lnTo>
                <a:lnTo>
                  <a:pt x="52" y="70"/>
                </a:lnTo>
                <a:lnTo>
                  <a:pt x="38" y="73"/>
                </a:lnTo>
                <a:lnTo>
                  <a:pt x="22" y="70"/>
                </a:lnTo>
                <a:lnTo>
                  <a:pt x="12" y="62"/>
                </a:lnTo>
                <a:lnTo>
                  <a:pt x="0" y="51"/>
                </a:lnTo>
                <a:lnTo>
                  <a:pt x="0" y="36"/>
                </a:lnTo>
                <a:lnTo>
                  <a:pt x="0" y="22"/>
                </a:lnTo>
                <a:lnTo>
                  <a:pt x="12" y="10"/>
                </a:lnTo>
                <a:lnTo>
                  <a:pt x="22" y="3"/>
                </a:lnTo>
                <a:lnTo>
                  <a:pt x="38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6" name="Freeform 103"/>
          <p:cNvSpPr>
            <a:spLocks/>
          </p:cNvSpPr>
          <p:nvPr/>
        </p:nvSpPr>
        <p:spPr bwMode="auto">
          <a:xfrm>
            <a:off x="4127500" y="5507038"/>
            <a:ext cx="117475" cy="117475"/>
          </a:xfrm>
          <a:custGeom>
            <a:avLst/>
            <a:gdLst>
              <a:gd name="T0" fmla="*/ 2147483647 w 74"/>
              <a:gd name="T1" fmla="*/ 0 h 74"/>
              <a:gd name="T2" fmla="*/ 2147483647 w 74"/>
              <a:gd name="T3" fmla="*/ 0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2147483647 w 74"/>
              <a:gd name="T11" fmla="*/ 2147483647 h 74"/>
              <a:gd name="T12" fmla="*/ 2147483647 w 74"/>
              <a:gd name="T13" fmla="*/ 2147483647 h 74"/>
              <a:gd name="T14" fmla="*/ 2147483647 w 74"/>
              <a:gd name="T15" fmla="*/ 2147483647 h 74"/>
              <a:gd name="T16" fmla="*/ 2147483647 w 74"/>
              <a:gd name="T17" fmla="*/ 2147483647 h 74"/>
              <a:gd name="T18" fmla="*/ 2147483647 w 74"/>
              <a:gd name="T19" fmla="*/ 2147483647 h 74"/>
              <a:gd name="T20" fmla="*/ 2147483647 w 74"/>
              <a:gd name="T21" fmla="*/ 2147483647 h 74"/>
              <a:gd name="T22" fmla="*/ 0 w 74"/>
              <a:gd name="T23" fmla="*/ 2147483647 h 74"/>
              <a:gd name="T24" fmla="*/ 0 w 74"/>
              <a:gd name="T25" fmla="*/ 2147483647 h 74"/>
              <a:gd name="T26" fmla="*/ 0 w 74"/>
              <a:gd name="T27" fmla="*/ 2147483647 h 74"/>
              <a:gd name="T28" fmla="*/ 2147483647 w 74"/>
              <a:gd name="T29" fmla="*/ 2147483647 h 74"/>
              <a:gd name="T30" fmla="*/ 2147483647 w 74"/>
              <a:gd name="T31" fmla="*/ 0 h 74"/>
              <a:gd name="T32" fmla="*/ 2147483647 w 74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4"/>
              <a:gd name="T53" fmla="*/ 74 w 74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4">
                <a:moveTo>
                  <a:pt x="38" y="0"/>
                </a:moveTo>
                <a:lnTo>
                  <a:pt x="48" y="0"/>
                </a:lnTo>
                <a:lnTo>
                  <a:pt x="63" y="8"/>
                </a:lnTo>
                <a:lnTo>
                  <a:pt x="70" y="22"/>
                </a:lnTo>
                <a:lnTo>
                  <a:pt x="74" y="37"/>
                </a:lnTo>
                <a:lnTo>
                  <a:pt x="70" y="48"/>
                </a:lnTo>
                <a:lnTo>
                  <a:pt x="63" y="62"/>
                </a:lnTo>
                <a:lnTo>
                  <a:pt x="48" y="70"/>
                </a:lnTo>
                <a:lnTo>
                  <a:pt x="38" y="74"/>
                </a:lnTo>
                <a:lnTo>
                  <a:pt x="22" y="70"/>
                </a:lnTo>
                <a:lnTo>
                  <a:pt x="8" y="62"/>
                </a:lnTo>
                <a:lnTo>
                  <a:pt x="0" y="48"/>
                </a:lnTo>
                <a:lnTo>
                  <a:pt x="0" y="37"/>
                </a:lnTo>
                <a:lnTo>
                  <a:pt x="0" y="22"/>
                </a:lnTo>
                <a:lnTo>
                  <a:pt x="8" y="8"/>
                </a:lnTo>
                <a:lnTo>
                  <a:pt x="22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7" name="Freeform 104"/>
          <p:cNvSpPr>
            <a:spLocks/>
          </p:cNvSpPr>
          <p:nvPr/>
        </p:nvSpPr>
        <p:spPr bwMode="auto">
          <a:xfrm>
            <a:off x="3929063" y="5332413"/>
            <a:ext cx="117475" cy="117475"/>
          </a:xfrm>
          <a:custGeom>
            <a:avLst/>
            <a:gdLst>
              <a:gd name="T0" fmla="*/ 2147483647 w 74"/>
              <a:gd name="T1" fmla="*/ 0 h 74"/>
              <a:gd name="T2" fmla="*/ 2147483647 w 74"/>
              <a:gd name="T3" fmla="*/ 0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2147483647 w 74"/>
              <a:gd name="T11" fmla="*/ 2147483647 h 74"/>
              <a:gd name="T12" fmla="*/ 2147483647 w 74"/>
              <a:gd name="T13" fmla="*/ 2147483647 h 74"/>
              <a:gd name="T14" fmla="*/ 2147483647 w 74"/>
              <a:gd name="T15" fmla="*/ 2147483647 h 74"/>
              <a:gd name="T16" fmla="*/ 2147483647 w 74"/>
              <a:gd name="T17" fmla="*/ 2147483647 h 74"/>
              <a:gd name="T18" fmla="*/ 2147483647 w 74"/>
              <a:gd name="T19" fmla="*/ 2147483647 h 74"/>
              <a:gd name="T20" fmla="*/ 2147483647 w 74"/>
              <a:gd name="T21" fmla="*/ 2147483647 h 74"/>
              <a:gd name="T22" fmla="*/ 2147483647 w 74"/>
              <a:gd name="T23" fmla="*/ 2147483647 h 74"/>
              <a:gd name="T24" fmla="*/ 0 w 74"/>
              <a:gd name="T25" fmla="*/ 2147483647 h 74"/>
              <a:gd name="T26" fmla="*/ 2147483647 w 74"/>
              <a:gd name="T27" fmla="*/ 2147483647 h 74"/>
              <a:gd name="T28" fmla="*/ 2147483647 w 74"/>
              <a:gd name="T29" fmla="*/ 2147483647 h 74"/>
              <a:gd name="T30" fmla="*/ 2147483647 w 74"/>
              <a:gd name="T31" fmla="*/ 0 h 74"/>
              <a:gd name="T32" fmla="*/ 2147483647 w 74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4"/>
              <a:gd name="T53" fmla="*/ 74 w 74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4">
                <a:moveTo>
                  <a:pt x="37" y="0"/>
                </a:moveTo>
                <a:lnTo>
                  <a:pt x="52" y="0"/>
                </a:lnTo>
                <a:lnTo>
                  <a:pt x="67" y="11"/>
                </a:lnTo>
                <a:lnTo>
                  <a:pt x="74" y="22"/>
                </a:lnTo>
                <a:lnTo>
                  <a:pt x="74" y="37"/>
                </a:lnTo>
                <a:lnTo>
                  <a:pt x="74" y="48"/>
                </a:lnTo>
                <a:lnTo>
                  <a:pt x="67" y="62"/>
                </a:lnTo>
                <a:lnTo>
                  <a:pt x="52" y="70"/>
                </a:lnTo>
                <a:lnTo>
                  <a:pt x="37" y="74"/>
                </a:lnTo>
                <a:lnTo>
                  <a:pt x="26" y="70"/>
                </a:lnTo>
                <a:lnTo>
                  <a:pt x="12" y="62"/>
                </a:lnTo>
                <a:lnTo>
                  <a:pt x="4" y="48"/>
                </a:lnTo>
                <a:lnTo>
                  <a:pt x="0" y="37"/>
                </a:lnTo>
                <a:lnTo>
                  <a:pt x="4" y="22"/>
                </a:lnTo>
                <a:lnTo>
                  <a:pt x="12" y="11"/>
                </a:lnTo>
                <a:lnTo>
                  <a:pt x="26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8" name="Freeform 105"/>
          <p:cNvSpPr>
            <a:spLocks/>
          </p:cNvSpPr>
          <p:nvPr/>
        </p:nvSpPr>
        <p:spPr bwMode="auto">
          <a:xfrm>
            <a:off x="4087813" y="5308600"/>
            <a:ext cx="115887" cy="117475"/>
          </a:xfrm>
          <a:custGeom>
            <a:avLst/>
            <a:gdLst>
              <a:gd name="T0" fmla="*/ 2147483647 w 73"/>
              <a:gd name="T1" fmla="*/ 0 h 74"/>
              <a:gd name="T2" fmla="*/ 2147483647 w 73"/>
              <a:gd name="T3" fmla="*/ 0 h 74"/>
              <a:gd name="T4" fmla="*/ 2147483647 w 73"/>
              <a:gd name="T5" fmla="*/ 2147483647 h 74"/>
              <a:gd name="T6" fmla="*/ 2147483647 w 73"/>
              <a:gd name="T7" fmla="*/ 2147483647 h 74"/>
              <a:gd name="T8" fmla="*/ 2147483647 w 73"/>
              <a:gd name="T9" fmla="*/ 2147483647 h 74"/>
              <a:gd name="T10" fmla="*/ 2147483647 w 73"/>
              <a:gd name="T11" fmla="*/ 2147483647 h 74"/>
              <a:gd name="T12" fmla="*/ 2147483647 w 73"/>
              <a:gd name="T13" fmla="*/ 2147483647 h 74"/>
              <a:gd name="T14" fmla="*/ 2147483647 w 73"/>
              <a:gd name="T15" fmla="*/ 2147483647 h 74"/>
              <a:gd name="T16" fmla="*/ 2147483647 w 73"/>
              <a:gd name="T17" fmla="*/ 2147483647 h 74"/>
              <a:gd name="T18" fmla="*/ 2147483647 w 73"/>
              <a:gd name="T19" fmla="*/ 2147483647 h 74"/>
              <a:gd name="T20" fmla="*/ 2147483647 w 73"/>
              <a:gd name="T21" fmla="*/ 2147483647 h 74"/>
              <a:gd name="T22" fmla="*/ 2147483647 w 73"/>
              <a:gd name="T23" fmla="*/ 2147483647 h 74"/>
              <a:gd name="T24" fmla="*/ 0 w 73"/>
              <a:gd name="T25" fmla="*/ 2147483647 h 74"/>
              <a:gd name="T26" fmla="*/ 2147483647 w 73"/>
              <a:gd name="T27" fmla="*/ 2147483647 h 74"/>
              <a:gd name="T28" fmla="*/ 2147483647 w 73"/>
              <a:gd name="T29" fmla="*/ 2147483647 h 74"/>
              <a:gd name="T30" fmla="*/ 2147483647 w 73"/>
              <a:gd name="T31" fmla="*/ 0 h 74"/>
              <a:gd name="T32" fmla="*/ 2147483647 w 73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4"/>
              <a:gd name="T53" fmla="*/ 73 w 73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4">
                <a:moveTo>
                  <a:pt x="37" y="0"/>
                </a:moveTo>
                <a:lnTo>
                  <a:pt x="51" y="0"/>
                </a:lnTo>
                <a:lnTo>
                  <a:pt x="63" y="12"/>
                </a:lnTo>
                <a:lnTo>
                  <a:pt x="69" y="22"/>
                </a:lnTo>
                <a:lnTo>
                  <a:pt x="73" y="37"/>
                </a:lnTo>
                <a:lnTo>
                  <a:pt x="69" y="52"/>
                </a:lnTo>
                <a:lnTo>
                  <a:pt x="63" y="63"/>
                </a:lnTo>
                <a:lnTo>
                  <a:pt x="51" y="70"/>
                </a:lnTo>
                <a:lnTo>
                  <a:pt x="37" y="74"/>
                </a:lnTo>
                <a:lnTo>
                  <a:pt x="22" y="70"/>
                </a:lnTo>
                <a:lnTo>
                  <a:pt x="11" y="63"/>
                </a:lnTo>
                <a:lnTo>
                  <a:pt x="3" y="52"/>
                </a:lnTo>
                <a:lnTo>
                  <a:pt x="0" y="37"/>
                </a:lnTo>
                <a:lnTo>
                  <a:pt x="3" y="22"/>
                </a:lnTo>
                <a:lnTo>
                  <a:pt x="11" y="12"/>
                </a:lnTo>
                <a:lnTo>
                  <a:pt x="22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39" name="Freeform 106"/>
          <p:cNvSpPr>
            <a:spLocks/>
          </p:cNvSpPr>
          <p:nvPr/>
        </p:nvSpPr>
        <p:spPr bwMode="auto">
          <a:xfrm>
            <a:off x="4279900" y="5356225"/>
            <a:ext cx="115888" cy="115888"/>
          </a:xfrm>
          <a:custGeom>
            <a:avLst/>
            <a:gdLst>
              <a:gd name="T0" fmla="*/ 2147483647 w 73"/>
              <a:gd name="T1" fmla="*/ 0 h 73"/>
              <a:gd name="T2" fmla="*/ 2147483647 w 73"/>
              <a:gd name="T3" fmla="*/ 0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0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0 h 73"/>
              <a:gd name="T32" fmla="*/ 2147483647 w 73"/>
              <a:gd name="T33" fmla="*/ 0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3"/>
              <a:gd name="T53" fmla="*/ 73 w 73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3">
                <a:moveTo>
                  <a:pt x="37" y="0"/>
                </a:moveTo>
                <a:lnTo>
                  <a:pt x="51" y="0"/>
                </a:lnTo>
                <a:lnTo>
                  <a:pt x="63" y="7"/>
                </a:lnTo>
                <a:lnTo>
                  <a:pt x="73" y="22"/>
                </a:lnTo>
                <a:lnTo>
                  <a:pt x="73" y="37"/>
                </a:lnTo>
                <a:lnTo>
                  <a:pt x="73" y="47"/>
                </a:lnTo>
                <a:lnTo>
                  <a:pt x="63" y="62"/>
                </a:lnTo>
                <a:lnTo>
                  <a:pt x="51" y="69"/>
                </a:lnTo>
                <a:lnTo>
                  <a:pt x="37" y="73"/>
                </a:lnTo>
                <a:lnTo>
                  <a:pt x="22" y="69"/>
                </a:lnTo>
                <a:lnTo>
                  <a:pt x="11" y="62"/>
                </a:lnTo>
                <a:lnTo>
                  <a:pt x="4" y="47"/>
                </a:lnTo>
                <a:lnTo>
                  <a:pt x="0" y="37"/>
                </a:lnTo>
                <a:lnTo>
                  <a:pt x="4" y="22"/>
                </a:lnTo>
                <a:lnTo>
                  <a:pt x="11" y="7"/>
                </a:lnTo>
                <a:lnTo>
                  <a:pt x="22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40" name="Freeform 107"/>
          <p:cNvSpPr>
            <a:spLocks/>
          </p:cNvSpPr>
          <p:nvPr/>
        </p:nvSpPr>
        <p:spPr bwMode="auto">
          <a:xfrm>
            <a:off x="4308475" y="5729288"/>
            <a:ext cx="117475" cy="117475"/>
          </a:xfrm>
          <a:custGeom>
            <a:avLst/>
            <a:gdLst>
              <a:gd name="T0" fmla="*/ 2147483647 w 74"/>
              <a:gd name="T1" fmla="*/ 0 h 74"/>
              <a:gd name="T2" fmla="*/ 2147483647 w 74"/>
              <a:gd name="T3" fmla="*/ 2147483647 h 74"/>
              <a:gd name="T4" fmla="*/ 2147483647 w 74"/>
              <a:gd name="T5" fmla="*/ 2147483647 h 74"/>
              <a:gd name="T6" fmla="*/ 2147483647 w 74"/>
              <a:gd name="T7" fmla="*/ 2147483647 h 74"/>
              <a:gd name="T8" fmla="*/ 2147483647 w 74"/>
              <a:gd name="T9" fmla="*/ 2147483647 h 74"/>
              <a:gd name="T10" fmla="*/ 2147483647 w 74"/>
              <a:gd name="T11" fmla="*/ 2147483647 h 74"/>
              <a:gd name="T12" fmla="*/ 2147483647 w 74"/>
              <a:gd name="T13" fmla="*/ 2147483647 h 74"/>
              <a:gd name="T14" fmla="*/ 2147483647 w 74"/>
              <a:gd name="T15" fmla="*/ 2147483647 h 74"/>
              <a:gd name="T16" fmla="*/ 2147483647 w 74"/>
              <a:gd name="T17" fmla="*/ 2147483647 h 74"/>
              <a:gd name="T18" fmla="*/ 2147483647 w 74"/>
              <a:gd name="T19" fmla="*/ 2147483647 h 74"/>
              <a:gd name="T20" fmla="*/ 2147483647 w 74"/>
              <a:gd name="T21" fmla="*/ 2147483647 h 74"/>
              <a:gd name="T22" fmla="*/ 2147483647 w 74"/>
              <a:gd name="T23" fmla="*/ 2147483647 h 74"/>
              <a:gd name="T24" fmla="*/ 0 w 74"/>
              <a:gd name="T25" fmla="*/ 2147483647 h 74"/>
              <a:gd name="T26" fmla="*/ 2147483647 w 74"/>
              <a:gd name="T27" fmla="*/ 2147483647 h 74"/>
              <a:gd name="T28" fmla="*/ 2147483647 w 74"/>
              <a:gd name="T29" fmla="*/ 2147483647 h 74"/>
              <a:gd name="T30" fmla="*/ 2147483647 w 74"/>
              <a:gd name="T31" fmla="*/ 2147483647 h 74"/>
              <a:gd name="T32" fmla="*/ 2147483647 w 74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4"/>
              <a:gd name="T53" fmla="*/ 74 w 74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4">
                <a:moveTo>
                  <a:pt x="37" y="0"/>
                </a:moveTo>
                <a:lnTo>
                  <a:pt x="52" y="4"/>
                </a:lnTo>
                <a:lnTo>
                  <a:pt x="63" y="11"/>
                </a:lnTo>
                <a:lnTo>
                  <a:pt x="70" y="22"/>
                </a:lnTo>
                <a:lnTo>
                  <a:pt x="74" y="36"/>
                </a:lnTo>
                <a:lnTo>
                  <a:pt x="70" y="52"/>
                </a:lnTo>
                <a:lnTo>
                  <a:pt x="63" y="62"/>
                </a:lnTo>
                <a:lnTo>
                  <a:pt x="52" y="70"/>
                </a:lnTo>
                <a:lnTo>
                  <a:pt x="37" y="74"/>
                </a:lnTo>
                <a:lnTo>
                  <a:pt x="23" y="70"/>
                </a:lnTo>
                <a:lnTo>
                  <a:pt x="11" y="62"/>
                </a:lnTo>
                <a:lnTo>
                  <a:pt x="4" y="52"/>
                </a:lnTo>
                <a:lnTo>
                  <a:pt x="0" y="36"/>
                </a:lnTo>
                <a:lnTo>
                  <a:pt x="4" y="22"/>
                </a:lnTo>
                <a:lnTo>
                  <a:pt x="11" y="11"/>
                </a:lnTo>
                <a:lnTo>
                  <a:pt x="23" y="4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41" name="Freeform 108"/>
          <p:cNvSpPr>
            <a:spLocks/>
          </p:cNvSpPr>
          <p:nvPr/>
        </p:nvSpPr>
        <p:spPr bwMode="auto">
          <a:xfrm>
            <a:off x="4227513" y="5805488"/>
            <a:ext cx="117475" cy="115887"/>
          </a:xfrm>
          <a:custGeom>
            <a:avLst/>
            <a:gdLst>
              <a:gd name="T0" fmla="*/ 2147483647 w 74"/>
              <a:gd name="T1" fmla="*/ 0 h 73"/>
              <a:gd name="T2" fmla="*/ 2147483647 w 74"/>
              <a:gd name="T3" fmla="*/ 2147483647 h 73"/>
              <a:gd name="T4" fmla="*/ 2147483647 w 74"/>
              <a:gd name="T5" fmla="*/ 2147483647 h 73"/>
              <a:gd name="T6" fmla="*/ 2147483647 w 74"/>
              <a:gd name="T7" fmla="*/ 2147483647 h 73"/>
              <a:gd name="T8" fmla="*/ 2147483647 w 74"/>
              <a:gd name="T9" fmla="*/ 2147483647 h 73"/>
              <a:gd name="T10" fmla="*/ 2147483647 w 74"/>
              <a:gd name="T11" fmla="*/ 2147483647 h 73"/>
              <a:gd name="T12" fmla="*/ 2147483647 w 74"/>
              <a:gd name="T13" fmla="*/ 2147483647 h 73"/>
              <a:gd name="T14" fmla="*/ 2147483647 w 74"/>
              <a:gd name="T15" fmla="*/ 2147483647 h 73"/>
              <a:gd name="T16" fmla="*/ 2147483647 w 74"/>
              <a:gd name="T17" fmla="*/ 2147483647 h 73"/>
              <a:gd name="T18" fmla="*/ 2147483647 w 74"/>
              <a:gd name="T19" fmla="*/ 2147483647 h 73"/>
              <a:gd name="T20" fmla="*/ 2147483647 w 74"/>
              <a:gd name="T21" fmla="*/ 2147483647 h 73"/>
              <a:gd name="T22" fmla="*/ 2147483647 w 74"/>
              <a:gd name="T23" fmla="*/ 2147483647 h 73"/>
              <a:gd name="T24" fmla="*/ 0 w 74"/>
              <a:gd name="T25" fmla="*/ 2147483647 h 73"/>
              <a:gd name="T26" fmla="*/ 2147483647 w 74"/>
              <a:gd name="T27" fmla="*/ 2147483647 h 73"/>
              <a:gd name="T28" fmla="*/ 2147483647 w 74"/>
              <a:gd name="T29" fmla="*/ 2147483647 h 73"/>
              <a:gd name="T30" fmla="*/ 2147483647 w 74"/>
              <a:gd name="T31" fmla="*/ 2147483647 h 73"/>
              <a:gd name="T32" fmla="*/ 2147483647 w 74"/>
              <a:gd name="T33" fmla="*/ 0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3"/>
              <a:gd name="T53" fmla="*/ 74 w 74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3">
                <a:moveTo>
                  <a:pt x="37" y="0"/>
                </a:moveTo>
                <a:lnTo>
                  <a:pt x="51" y="4"/>
                </a:lnTo>
                <a:lnTo>
                  <a:pt x="62" y="10"/>
                </a:lnTo>
                <a:lnTo>
                  <a:pt x="74" y="22"/>
                </a:lnTo>
                <a:lnTo>
                  <a:pt x="74" y="36"/>
                </a:lnTo>
                <a:lnTo>
                  <a:pt x="74" y="51"/>
                </a:lnTo>
                <a:lnTo>
                  <a:pt x="62" y="62"/>
                </a:lnTo>
                <a:lnTo>
                  <a:pt x="51" y="70"/>
                </a:lnTo>
                <a:lnTo>
                  <a:pt x="37" y="73"/>
                </a:lnTo>
                <a:lnTo>
                  <a:pt x="22" y="70"/>
                </a:lnTo>
                <a:lnTo>
                  <a:pt x="11" y="62"/>
                </a:lnTo>
                <a:lnTo>
                  <a:pt x="3" y="51"/>
                </a:lnTo>
                <a:lnTo>
                  <a:pt x="0" y="36"/>
                </a:lnTo>
                <a:lnTo>
                  <a:pt x="3" y="22"/>
                </a:lnTo>
                <a:lnTo>
                  <a:pt x="11" y="10"/>
                </a:lnTo>
                <a:lnTo>
                  <a:pt x="22" y="4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42" name="Freeform 109"/>
          <p:cNvSpPr>
            <a:spLocks/>
          </p:cNvSpPr>
          <p:nvPr/>
        </p:nvSpPr>
        <p:spPr bwMode="auto">
          <a:xfrm>
            <a:off x="4122738" y="5781675"/>
            <a:ext cx="115887" cy="115888"/>
          </a:xfrm>
          <a:custGeom>
            <a:avLst/>
            <a:gdLst>
              <a:gd name="T0" fmla="*/ 2147483647 w 73"/>
              <a:gd name="T1" fmla="*/ 0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0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0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3"/>
              <a:gd name="T53" fmla="*/ 73 w 73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3">
                <a:moveTo>
                  <a:pt x="37" y="0"/>
                </a:moveTo>
                <a:lnTo>
                  <a:pt x="51" y="3"/>
                </a:lnTo>
                <a:lnTo>
                  <a:pt x="63" y="11"/>
                </a:lnTo>
                <a:lnTo>
                  <a:pt x="69" y="22"/>
                </a:lnTo>
                <a:lnTo>
                  <a:pt x="73" y="37"/>
                </a:lnTo>
                <a:lnTo>
                  <a:pt x="69" y="51"/>
                </a:lnTo>
                <a:lnTo>
                  <a:pt x="63" y="63"/>
                </a:lnTo>
                <a:lnTo>
                  <a:pt x="51" y="70"/>
                </a:lnTo>
                <a:lnTo>
                  <a:pt x="37" y="73"/>
                </a:lnTo>
                <a:lnTo>
                  <a:pt x="21" y="70"/>
                </a:lnTo>
                <a:lnTo>
                  <a:pt x="11" y="63"/>
                </a:lnTo>
                <a:lnTo>
                  <a:pt x="3" y="51"/>
                </a:lnTo>
                <a:lnTo>
                  <a:pt x="0" y="37"/>
                </a:lnTo>
                <a:lnTo>
                  <a:pt x="3" y="22"/>
                </a:lnTo>
                <a:lnTo>
                  <a:pt x="11" y="11"/>
                </a:lnTo>
                <a:lnTo>
                  <a:pt x="21" y="3"/>
                </a:lnTo>
                <a:lnTo>
                  <a:pt x="37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43" name="Freeform 110"/>
          <p:cNvSpPr>
            <a:spLocks/>
          </p:cNvSpPr>
          <p:nvPr/>
        </p:nvSpPr>
        <p:spPr bwMode="auto">
          <a:xfrm>
            <a:off x="4111625" y="5986463"/>
            <a:ext cx="115888" cy="115887"/>
          </a:xfrm>
          <a:custGeom>
            <a:avLst/>
            <a:gdLst>
              <a:gd name="T0" fmla="*/ 2147483647 w 73"/>
              <a:gd name="T1" fmla="*/ 0 h 73"/>
              <a:gd name="T2" fmla="*/ 2147483647 w 73"/>
              <a:gd name="T3" fmla="*/ 0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0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0 h 73"/>
              <a:gd name="T32" fmla="*/ 2147483647 w 73"/>
              <a:gd name="T33" fmla="*/ 0 h 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3"/>
              <a:gd name="T53" fmla="*/ 73 w 73"/>
              <a:gd name="T54" fmla="*/ 73 h 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3">
                <a:moveTo>
                  <a:pt x="36" y="0"/>
                </a:moveTo>
                <a:lnTo>
                  <a:pt x="51" y="0"/>
                </a:lnTo>
                <a:lnTo>
                  <a:pt x="62" y="7"/>
                </a:lnTo>
                <a:lnTo>
                  <a:pt x="70" y="22"/>
                </a:lnTo>
                <a:lnTo>
                  <a:pt x="73" y="36"/>
                </a:lnTo>
                <a:lnTo>
                  <a:pt x="70" y="47"/>
                </a:lnTo>
                <a:lnTo>
                  <a:pt x="62" y="62"/>
                </a:lnTo>
                <a:lnTo>
                  <a:pt x="51" y="69"/>
                </a:lnTo>
                <a:lnTo>
                  <a:pt x="36" y="73"/>
                </a:lnTo>
                <a:lnTo>
                  <a:pt x="22" y="69"/>
                </a:lnTo>
                <a:lnTo>
                  <a:pt x="10" y="62"/>
                </a:lnTo>
                <a:lnTo>
                  <a:pt x="4" y="47"/>
                </a:lnTo>
                <a:lnTo>
                  <a:pt x="0" y="36"/>
                </a:lnTo>
                <a:lnTo>
                  <a:pt x="4" y="22"/>
                </a:lnTo>
                <a:lnTo>
                  <a:pt x="10" y="7"/>
                </a:lnTo>
                <a:lnTo>
                  <a:pt x="2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44" name="Freeform 111"/>
          <p:cNvSpPr>
            <a:spLocks/>
          </p:cNvSpPr>
          <p:nvPr/>
        </p:nvSpPr>
        <p:spPr bwMode="auto">
          <a:xfrm>
            <a:off x="4303713" y="5967413"/>
            <a:ext cx="115887" cy="117475"/>
          </a:xfrm>
          <a:custGeom>
            <a:avLst/>
            <a:gdLst>
              <a:gd name="T0" fmla="*/ 2147483647 w 73"/>
              <a:gd name="T1" fmla="*/ 0 h 74"/>
              <a:gd name="T2" fmla="*/ 2147483647 w 73"/>
              <a:gd name="T3" fmla="*/ 2147483647 h 74"/>
              <a:gd name="T4" fmla="*/ 2147483647 w 73"/>
              <a:gd name="T5" fmla="*/ 2147483647 h 74"/>
              <a:gd name="T6" fmla="*/ 2147483647 w 73"/>
              <a:gd name="T7" fmla="*/ 2147483647 h 74"/>
              <a:gd name="T8" fmla="*/ 2147483647 w 73"/>
              <a:gd name="T9" fmla="*/ 2147483647 h 74"/>
              <a:gd name="T10" fmla="*/ 2147483647 w 73"/>
              <a:gd name="T11" fmla="*/ 2147483647 h 74"/>
              <a:gd name="T12" fmla="*/ 2147483647 w 73"/>
              <a:gd name="T13" fmla="*/ 2147483647 h 74"/>
              <a:gd name="T14" fmla="*/ 2147483647 w 73"/>
              <a:gd name="T15" fmla="*/ 2147483647 h 74"/>
              <a:gd name="T16" fmla="*/ 2147483647 w 73"/>
              <a:gd name="T17" fmla="*/ 2147483647 h 74"/>
              <a:gd name="T18" fmla="*/ 2147483647 w 73"/>
              <a:gd name="T19" fmla="*/ 2147483647 h 74"/>
              <a:gd name="T20" fmla="*/ 2147483647 w 73"/>
              <a:gd name="T21" fmla="*/ 2147483647 h 74"/>
              <a:gd name="T22" fmla="*/ 2147483647 w 73"/>
              <a:gd name="T23" fmla="*/ 2147483647 h 74"/>
              <a:gd name="T24" fmla="*/ 0 w 73"/>
              <a:gd name="T25" fmla="*/ 2147483647 h 74"/>
              <a:gd name="T26" fmla="*/ 2147483647 w 73"/>
              <a:gd name="T27" fmla="*/ 2147483647 h 74"/>
              <a:gd name="T28" fmla="*/ 2147483647 w 73"/>
              <a:gd name="T29" fmla="*/ 2147483647 h 74"/>
              <a:gd name="T30" fmla="*/ 2147483647 w 73"/>
              <a:gd name="T31" fmla="*/ 2147483647 h 74"/>
              <a:gd name="T32" fmla="*/ 2147483647 w 73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4"/>
              <a:gd name="T53" fmla="*/ 73 w 73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4">
                <a:moveTo>
                  <a:pt x="36" y="0"/>
                </a:moveTo>
                <a:lnTo>
                  <a:pt x="51" y="4"/>
                </a:lnTo>
                <a:lnTo>
                  <a:pt x="62" y="12"/>
                </a:lnTo>
                <a:lnTo>
                  <a:pt x="70" y="23"/>
                </a:lnTo>
                <a:lnTo>
                  <a:pt x="73" y="37"/>
                </a:lnTo>
                <a:lnTo>
                  <a:pt x="70" y="52"/>
                </a:lnTo>
                <a:lnTo>
                  <a:pt x="62" y="63"/>
                </a:lnTo>
                <a:lnTo>
                  <a:pt x="51" y="70"/>
                </a:lnTo>
                <a:lnTo>
                  <a:pt x="36" y="74"/>
                </a:lnTo>
                <a:lnTo>
                  <a:pt x="22" y="70"/>
                </a:lnTo>
                <a:lnTo>
                  <a:pt x="11" y="63"/>
                </a:lnTo>
                <a:lnTo>
                  <a:pt x="3" y="52"/>
                </a:lnTo>
                <a:lnTo>
                  <a:pt x="0" y="37"/>
                </a:lnTo>
                <a:lnTo>
                  <a:pt x="3" y="23"/>
                </a:lnTo>
                <a:lnTo>
                  <a:pt x="11" y="12"/>
                </a:lnTo>
                <a:lnTo>
                  <a:pt x="22" y="4"/>
                </a:lnTo>
                <a:lnTo>
                  <a:pt x="36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45" name="Freeform 112"/>
          <p:cNvSpPr>
            <a:spLocks/>
          </p:cNvSpPr>
          <p:nvPr/>
        </p:nvSpPr>
        <p:spPr bwMode="auto">
          <a:xfrm>
            <a:off x="4449763" y="5856288"/>
            <a:ext cx="115887" cy="117475"/>
          </a:xfrm>
          <a:custGeom>
            <a:avLst/>
            <a:gdLst>
              <a:gd name="T0" fmla="*/ 2147483647 w 73"/>
              <a:gd name="T1" fmla="*/ 0 h 74"/>
              <a:gd name="T2" fmla="*/ 2147483647 w 73"/>
              <a:gd name="T3" fmla="*/ 2147483647 h 74"/>
              <a:gd name="T4" fmla="*/ 2147483647 w 73"/>
              <a:gd name="T5" fmla="*/ 2147483647 h 74"/>
              <a:gd name="T6" fmla="*/ 2147483647 w 73"/>
              <a:gd name="T7" fmla="*/ 2147483647 h 74"/>
              <a:gd name="T8" fmla="*/ 2147483647 w 73"/>
              <a:gd name="T9" fmla="*/ 2147483647 h 74"/>
              <a:gd name="T10" fmla="*/ 2147483647 w 73"/>
              <a:gd name="T11" fmla="*/ 2147483647 h 74"/>
              <a:gd name="T12" fmla="*/ 2147483647 w 73"/>
              <a:gd name="T13" fmla="*/ 2147483647 h 74"/>
              <a:gd name="T14" fmla="*/ 2147483647 w 73"/>
              <a:gd name="T15" fmla="*/ 2147483647 h 74"/>
              <a:gd name="T16" fmla="*/ 2147483647 w 73"/>
              <a:gd name="T17" fmla="*/ 2147483647 h 74"/>
              <a:gd name="T18" fmla="*/ 2147483647 w 73"/>
              <a:gd name="T19" fmla="*/ 2147483647 h 74"/>
              <a:gd name="T20" fmla="*/ 2147483647 w 73"/>
              <a:gd name="T21" fmla="*/ 2147483647 h 74"/>
              <a:gd name="T22" fmla="*/ 0 w 73"/>
              <a:gd name="T23" fmla="*/ 2147483647 h 74"/>
              <a:gd name="T24" fmla="*/ 0 w 73"/>
              <a:gd name="T25" fmla="*/ 2147483647 h 74"/>
              <a:gd name="T26" fmla="*/ 0 w 73"/>
              <a:gd name="T27" fmla="*/ 2147483647 h 74"/>
              <a:gd name="T28" fmla="*/ 2147483647 w 73"/>
              <a:gd name="T29" fmla="*/ 2147483647 h 74"/>
              <a:gd name="T30" fmla="*/ 2147483647 w 73"/>
              <a:gd name="T31" fmla="*/ 2147483647 h 74"/>
              <a:gd name="T32" fmla="*/ 2147483647 w 73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4"/>
              <a:gd name="T53" fmla="*/ 73 w 73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4">
                <a:moveTo>
                  <a:pt x="36" y="0"/>
                </a:moveTo>
                <a:lnTo>
                  <a:pt x="51" y="4"/>
                </a:lnTo>
                <a:lnTo>
                  <a:pt x="62" y="12"/>
                </a:lnTo>
                <a:lnTo>
                  <a:pt x="70" y="23"/>
                </a:lnTo>
                <a:lnTo>
                  <a:pt x="73" y="38"/>
                </a:lnTo>
                <a:lnTo>
                  <a:pt x="70" y="52"/>
                </a:lnTo>
                <a:lnTo>
                  <a:pt x="62" y="63"/>
                </a:lnTo>
                <a:lnTo>
                  <a:pt x="51" y="70"/>
                </a:lnTo>
                <a:lnTo>
                  <a:pt x="36" y="74"/>
                </a:lnTo>
                <a:lnTo>
                  <a:pt x="22" y="70"/>
                </a:lnTo>
                <a:lnTo>
                  <a:pt x="10" y="63"/>
                </a:lnTo>
                <a:lnTo>
                  <a:pt x="0" y="52"/>
                </a:lnTo>
                <a:lnTo>
                  <a:pt x="0" y="38"/>
                </a:lnTo>
                <a:lnTo>
                  <a:pt x="0" y="23"/>
                </a:lnTo>
                <a:lnTo>
                  <a:pt x="10" y="12"/>
                </a:lnTo>
                <a:lnTo>
                  <a:pt x="22" y="4"/>
                </a:lnTo>
                <a:lnTo>
                  <a:pt x="36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46" name="Freeform 113"/>
          <p:cNvSpPr>
            <a:spLocks/>
          </p:cNvSpPr>
          <p:nvPr/>
        </p:nvSpPr>
        <p:spPr bwMode="auto">
          <a:xfrm>
            <a:off x="4733925" y="5637213"/>
            <a:ext cx="117475" cy="114300"/>
          </a:xfrm>
          <a:custGeom>
            <a:avLst/>
            <a:gdLst>
              <a:gd name="T0" fmla="*/ 2147483647 w 74"/>
              <a:gd name="T1" fmla="*/ 0 h 72"/>
              <a:gd name="T2" fmla="*/ 2147483647 w 74"/>
              <a:gd name="T3" fmla="*/ 2147483647 h 72"/>
              <a:gd name="T4" fmla="*/ 2147483647 w 74"/>
              <a:gd name="T5" fmla="*/ 2147483647 h 72"/>
              <a:gd name="T6" fmla="*/ 2147483647 w 74"/>
              <a:gd name="T7" fmla="*/ 2147483647 h 72"/>
              <a:gd name="T8" fmla="*/ 2147483647 w 74"/>
              <a:gd name="T9" fmla="*/ 2147483647 h 72"/>
              <a:gd name="T10" fmla="*/ 2147483647 w 74"/>
              <a:gd name="T11" fmla="*/ 2147483647 h 72"/>
              <a:gd name="T12" fmla="*/ 2147483647 w 74"/>
              <a:gd name="T13" fmla="*/ 2147483647 h 72"/>
              <a:gd name="T14" fmla="*/ 2147483647 w 74"/>
              <a:gd name="T15" fmla="*/ 2147483647 h 72"/>
              <a:gd name="T16" fmla="*/ 2147483647 w 74"/>
              <a:gd name="T17" fmla="*/ 2147483647 h 72"/>
              <a:gd name="T18" fmla="*/ 2147483647 w 74"/>
              <a:gd name="T19" fmla="*/ 2147483647 h 72"/>
              <a:gd name="T20" fmla="*/ 2147483647 w 74"/>
              <a:gd name="T21" fmla="*/ 2147483647 h 72"/>
              <a:gd name="T22" fmla="*/ 2147483647 w 74"/>
              <a:gd name="T23" fmla="*/ 2147483647 h 72"/>
              <a:gd name="T24" fmla="*/ 0 w 74"/>
              <a:gd name="T25" fmla="*/ 2147483647 h 72"/>
              <a:gd name="T26" fmla="*/ 2147483647 w 74"/>
              <a:gd name="T27" fmla="*/ 2147483647 h 72"/>
              <a:gd name="T28" fmla="*/ 2147483647 w 74"/>
              <a:gd name="T29" fmla="*/ 2147483647 h 72"/>
              <a:gd name="T30" fmla="*/ 2147483647 w 74"/>
              <a:gd name="T31" fmla="*/ 2147483647 h 72"/>
              <a:gd name="T32" fmla="*/ 2147483647 w 74"/>
              <a:gd name="T33" fmla="*/ 0 h 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72"/>
              <a:gd name="T53" fmla="*/ 74 w 74"/>
              <a:gd name="T54" fmla="*/ 72 h 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72">
                <a:moveTo>
                  <a:pt x="38" y="0"/>
                </a:moveTo>
                <a:lnTo>
                  <a:pt x="52" y="2"/>
                </a:lnTo>
                <a:lnTo>
                  <a:pt x="63" y="10"/>
                </a:lnTo>
                <a:lnTo>
                  <a:pt x="74" y="24"/>
                </a:lnTo>
                <a:lnTo>
                  <a:pt x="74" y="36"/>
                </a:lnTo>
                <a:lnTo>
                  <a:pt x="74" y="50"/>
                </a:lnTo>
                <a:lnTo>
                  <a:pt x="63" y="62"/>
                </a:lnTo>
                <a:lnTo>
                  <a:pt x="52" y="72"/>
                </a:lnTo>
                <a:lnTo>
                  <a:pt x="38" y="72"/>
                </a:lnTo>
                <a:lnTo>
                  <a:pt x="22" y="72"/>
                </a:lnTo>
                <a:lnTo>
                  <a:pt x="12" y="62"/>
                </a:lnTo>
                <a:lnTo>
                  <a:pt x="4" y="50"/>
                </a:lnTo>
                <a:lnTo>
                  <a:pt x="0" y="36"/>
                </a:lnTo>
                <a:lnTo>
                  <a:pt x="4" y="24"/>
                </a:lnTo>
                <a:lnTo>
                  <a:pt x="12" y="10"/>
                </a:lnTo>
                <a:lnTo>
                  <a:pt x="22" y="2"/>
                </a:lnTo>
                <a:lnTo>
                  <a:pt x="38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447" name="Freeform 114"/>
          <p:cNvSpPr>
            <a:spLocks/>
          </p:cNvSpPr>
          <p:nvPr/>
        </p:nvSpPr>
        <p:spPr bwMode="auto">
          <a:xfrm>
            <a:off x="6823075" y="5956300"/>
            <a:ext cx="115888" cy="117475"/>
          </a:xfrm>
          <a:custGeom>
            <a:avLst/>
            <a:gdLst>
              <a:gd name="T0" fmla="*/ 2147483647 w 73"/>
              <a:gd name="T1" fmla="*/ 0 h 74"/>
              <a:gd name="T2" fmla="*/ 2147483647 w 73"/>
              <a:gd name="T3" fmla="*/ 2147483647 h 74"/>
              <a:gd name="T4" fmla="*/ 2147483647 w 73"/>
              <a:gd name="T5" fmla="*/ 2147483647 h 74"/>
              <a:gd name="T6" fmla="*/ 2147483647 w 73"/>
              <a:gd name="T7" fmla="*/ 2147483647 h 74"/>
              <a:gd name="T8" fmla="*/ 2147483647 w 73"/>
              <a:gd name="T9" fmla="*/ 2147483647 h 74"/>
              <a:gd name="T10" fmla="*/ 2147483647 w 73"/>
              <a:gd name="T11" fmla="*/ 2147483647 h 74"/>
              <a:gd name="T12" fmla="*/ 2147483647 w 73"/>
              <a:gd name="T13" fmla="*/ 2147483647 h 74"/>
              <a:gd name="T14" fmla="*/ 2147483647 w 73"/>
              <a:gd name="T15" fmla="*/ 2147483647 h 74"/>
              <a:gd name="T16" fmla="*/ 2147483647 w 73"/>
              <a:gd name="T17" fmla="*/ 2147483647 h 74"/>
              <a:gd name="T18" fmla="*/ 2147483647 w 73"/>
              <a:gd name="T19" fmla="*/ 2147483647 h 74"/>
              <a:gd name="T20" fmla="*/ 2147483647 w 73"/>
              <a:gd name="T21" fmla="*/ 2147483647 h 74"/>
              <a:gd name="T22" fmla="*/ 2147483647 w 73"/>
              <a:gd name="T23" fmla="*/ 2147483647 h 74"/>
              <a:gd name="T24" fmla="*/ 0 w 73"/>
              <a:gd name="T25" fmla="*/ 2147483647 h 74"/>
              <a:gd name="T26" fmla="*/ 2147483647 w 73"/>
              <a:gd name="T27" fmla="*/ 2147483647 h 74"/>
              <a:gd name="T28" fmla="*/ 2147483647 w 73"/>
              <a:gd name="T29" fmla="*/ 2147483647 h 74"/>
              <a:gd name="T30" fmla="*/ 2147483647 w 73"/>
              <a:gd name="T31" fmla="*/ 2147483647 h 74"/>
              <a:gd name="T32" fmla="*/ 2147483647 w 73"/>
              <a:gd name="T33" fmla="*/ 0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74"/>
              <a:gd name="T53" fmla="*/ 73 w 73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74">
                <a:moveTo>
                  <a:pt x="36" y="0"/>
                </a:moveTo>
                <a:lnTo>
                  <a:pt x="51" y="4"/>
                </a:lnTo>
                <a:lnTo>
                  <a:pt x="62" y="11"/>
                </a:lnTo>
                <a:lnTo>
                  <a:pt x="69" y="22"/>
                </a:lnTo>
                <a:lnTo>
                  <a:pt x="73" y="37"/>
                </a:lnTo>
                <a:lnTo>
                  <a:pt x="69" y="52"/>
                </a:lnTo>
                <a:lnTo>
                  <a:pt x="62" y="63"/>
                </a:lnTo>
                <a:lnTo>
                  <a:pt x="51" y="70"/>
                </a:lnTo>
                <a:lnTo>
                  <a:pt x="36" y="74"/>
                </a:lnTo>
                <a:lnTo>
                  <a:pt x="22" y="70"/>
                </a:lnTo>
                <a:lnTo>
                  <a:pt x="10" y="63"/>
                </a:lnTo>
                <a:lnTo>
                  <a:pt x="4" y="52"/>
                </a:lnTo>
                <a:lnTo>
                  <a:pt x="0" y="37"/>
                </a:lnTo>
                <a:lnTo>
                  <a:pt x="4" y="22"/>
                </a:lnTo>
                <a:lnTo>
                  <a:pt x="10" y="11"/>
                </a:lnTo>
                <a:lnTo>
                  <a:pt x="22" y="4"/>
                </a:lnTo>
                <a:lnTo>
                  <a:pt x="36" y="0"/>
                </a:lnTo>
                <a:close/>
              </a:path>
            </a:pathLst>
          </a:custGeom>
          <a:solidFill>
            <a:srgbClr val="0093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14448" name="Picture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3850" y="2928938"/>
            <a:ext cx="12715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9" name="Picture 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928938"/>
            <a:ext cx="13525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0" name="Picture 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1150" y="4075113"/>
            <a:ext cx="12842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51" name="Picture 1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3063" y="3563938"/>
            <a:ext cx="8413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116 CuadroTexto"/>
          <p:cNvSpPr txBox="1"/>
          <p:nvPr/>
        </p:nvSpPr>
        <p:spPr>
          <a:xfrm>
            <a:off x="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Juan Valdez en el Parque del Caf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1052513"/>
            <a:ext cx="17145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Portada guía club calid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102100"/>
            <a:ext cx="1690687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dirty="0">
                <a:latin typeface="+mj-lt"/>
              </a:rPr>
              <a:t>LA IDENTIDAD DEL TERRITORIO Y SU PUESTA EN USO</a:t>
            </a:r>
            <a:endParaRPr lang="es-VE" sz="2800" dirty="0">
              <a:latin typeface="+mj-lt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071813" y="4143375"/>
            <a:ext cx="59293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2000" dirty="0">
                <a:latin typeface="+mn-lt"/>
              </a:rPr>
              <a:t>La iniciativa de asociar servicios turísticos a la producción cafetera y a la imagen del territorio, surge de la crisis de precios de los 90’.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2000" dirty="0">
                <a:latin typeface="+mn-lt"/>
              </a:rPr>
              <a:t>El Quindío es visitado en la actualidad por alrededor de 600.000 turistas al año.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s-ES_tradnl" sz="2000" dirty="0">
                <a:latin typeface="+mn-lt"/>
              </a:rPr>
              <a:t>Se apoya la inclusión del Paisaje Cafetero del Quindío en la Lista de Patrimonio Mundial. </a:t>
            </a:r>
            <a:endParaRPr lang="es-ES" sz="2000" dirty="0">
              <a:latin typeface="+mn-lt"/>
            </a:endParaRPr>
          </a:p>
        </p:txBody>
      </p:sp>
      <p:pic>
        <p:nvPicPr>
          <p:cNvPr id="15366" name="Picture 6" descr="Port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02100"/>
            <a:ext cx="13128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Portada Plan Turism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071688"/>
            <a:ext cx="130016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Juan Valdez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1071563"/>
            <a:ext cx="44688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 descr="Camino del Quindí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635000"/>
            <a:ext cx="202723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derecha"/>
          <p:cNvSpPr/>
          <p:nvPr/>
        </p:nvSpPr>
        <p:spPr bwMode="auto">
          <a:xfrm rot="10800000">
            <a:off x="2500313" y="4714875"/>
            <a:ext cx="1143000" cy="1500188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4" name="3 Flecha derecha"/>
          <p:cNvSpPr/>
          <p:nvPr/>
        </p:nvSpPr>
        <p:spPr bwMode="auto">
          <a:xfrm rot="10800000">
            <a:off x="5572125" y="4714875"/>
            <a:ext cx="1143000" cy="1500188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5" name="4 Flecha abajo"/>
          <p:cNvSpPr/>
          <p:nvPr/>
        </p:nvSpPr>
        <p:spPr bwMode="auto">
          <a:xfrm>
            <a:off x="6000750" y="2857500"/>
            <a:ext cx="3357563" cy="2071688"/>
          </a:xfrm>
          <a:prstGeom prst="downArrow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Empresas certificadoras y elaboración del Manual de Imagen de la Marca  / Comité de Gestión y Comité Científico</a:t>
            </a:r>
          </a:p>
        </p:txBody>
      </p:sp>
      <p:sp>
        <p:nvSpPr>
          <p:cNvPr id="6" name="5 Flecha derecha"/>
          <p:cNvSpPr/>
          <p:nvPr/>
        </p:nvSpPr>
        <p:spPr bwMode="auto">
          <a:xfrm>
            <a:off x="5572125" y="1643063"/>
            <a:ext cx="1143000" cy="150018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7" name="6 Flecha derecha"/>
          <p:cNvSpPr/>
          <p:nvPr/>
        </p:nvSpPr>
        <p:spPr bwMode="auto">
          <a:xfrm>
            <a:off x="2428875" y="1571625"/>
            <a:ext cx="1143000" cy="1500188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9" name="8 Rectángulo"/>
          <p:cNvSpPr/>
          <p:nvPr/>
        </p:nvSpPr>
        <p:spPr bwMode="auto">
          <a:xfrm>
            <a:off x="3286125" y="1571625"/>
            <a:ext cx="2500313" cy="1357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dirty="0"/>
              <a:t>Construcción de la </a:t>
            </a:r>
            <a:r>
              <a:rPr lang="es-VE" u="sng" dirty="0"/>
              <a:t>institucionalidad</a:t>
            </a:r>
            <a:r>
              <a:rPr lang="es-VE" dirty="0"/>
              <a:t>: sensibilización y trabajo de la red de actores</a:t>
            </a:r>
            <a:endParaRPr lang="es-VE" sz="12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6286500" y="1500188"/>
            <a:ext cx="2500313" cy="1357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dirty="0"/>
              <a:t>Registro del Sello / Identificación de productos y servicios excepcionales </a:t>
            </a:r>
            <a:endParaRPr lang="es-VE" sz="12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6438900" y="4572000"/>
            <a:ext cx="2500313" cy="1928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dirty="0"/>
              <a:t>Elaboración de la </a:t>
            </a:r>
            <a:r>
              <a:rPr lang="es-VE" u="sng" dirty="0"/>
              <a:t>Carta General y las Cartas Técnicas </a:t>
            </a:r>
            <a:r>
              <a:rPr lang="es-VE" sz="1600" dirty="0">
                <a:solidFill>
                  <a:schemeClr val="tx1"/>
                </a:solidFill>
              </a:rPr>
              <a:t>/ participación y aprendizaje</a:t>
            </a:r>
            <a:endParaRPr lang="es-VE" sz="12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286125" y="4572000"/>
            <a:ext cx="2500313" cy="1928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u="sng" dirty="0"/>
              <a:t>Certificación</a:t>
            </a:r>
            <a:r>
              <a:rPr lang="es-VE" dirty="0"/>
              <a:t>  y </a:t>
            </a:r>
            <a:r>
              <a:rPr lang="es-VE" u="sng" dirty="0"/>
              <a:t>Asistencia Técnica </a:t>
            </a:r>
            <a:endParaRPr lang="es-VE" sz="1200" u="sng" dirty="0">
              <a:solidFill>
                <a:schemeClr val="tx1"/>
              </a:solidFill>
            </a:endParaRPr>
          </a:p>
        </p:txBody>
      </p:sp>
      <p:sp>
        <p:nvSpPr>
          <p:cNvPr id="13" name="12 Flecha derecha"/>
          <p:cNvSpPr/>
          <p:nvPr/>
        </p:nvSpPr>
        <p:spPr bwMode="auto">
          <a:xfrm rot="16200000">
            <a:off x="964407" y="3321844"/>
            <a:ext cx="1143000" cy="150018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14" name="13 Rectángulo"/>
          <p:cNvSpPr/>
          <p:nvPr/>
        </p:nvSpPr>
        <p:spPr bwMode="auto">
          <a:xfrm>
            <a:off x="285750" y="4500563"/>
            <a:ext cx="2643188" cy="200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u="sng" dirty="0"/>
              <a:t>Actualización</a:t>
            </a:r>
            <a:r>
              <a:rPr lang="es-VE" dirty="0"/>
              <a:t> de los protocolos</a:t>
            </a:r>
            <a:r>
              <a:rPr lang="es-VE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VE" sz="1400" dirty="0">
                <a:solidFill>
                  <a:schemeClr val="tx1"/>
                </a:solidFill>
              </a:rPr>
              <a:t>/ </a:t>
            </a:r>
            <a:r>
              <a:rPr lang="es-VE" sz="1600" dirty="0">
                <a:solidFill>
                  <a:schemeClr val="tx1"/>
                </a:solidFill>
              </a:rPr>
              <a:t>gestión y seguimiento</a:t>
            </a:r>
            <a:endParaRPr lang="es-VE" sz="11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285750" y="1500188"/>
            <a:ext cx="2500313" cy="2214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dirty="0"/>
              <a:t>Definición de </a:t>
            </a:r>
            <a:r>
              <a:rPr lang="es-VE" u="sng" dirty="0"/>
              <a:t>valores</a:t>
            </a:r>
            <a:r>
              <a:rPr lang="es-VE" dirty="0"/>
              <a:t>, </a:t>
            </a:r>
            <a:r>
              <a:rPr lang="es-VE" u="sng" dirty="0"/>
              <a:t>principios </a:t>
            </a:r>
            <a:r>
              <a:rPr lang="es-VE" dirty="0"/>
              <a:t>y </a:t>
            </a:r>
            <a:r>
              <a:rPr lang="es-VE" u="sng" dirty="0"/>
              <a:t>objetivos</a:t>
            </a:r>
            <a:r>
              <a:rPr lang="es-VE" dirty="0"/>
              <a:t> de la Marca  - Valor Global Territorial </a:t>
            </a:r>
            <a:r>
              <a:rPr lang="es-VE" sz="1600" dirty="0"/>
              <a:t>/ </a:t>
            </a:r>
            <a:r>
              <a:rPr lang="es-VE" dirty="0"/>
              <a:t>el </a:t>
            </a:r>
            <a:r>
              <a:rPr lang="es-VE" u="sng" dirty="0"/>
              <a:t>ámbito territorial</a:t>
            </a:r>
            <a:endParaRPr lang="es-VE" sz="1100" dirty="0">
              <a:solidFill>
                <a:schemeClr val="tx1"/>
              </a:solidFill>
            </a:endParaRPr>
          </a:p>
        </p:txBody>
      </p:sp>
      <p:sp>
        <p:nvSpPr>
          <p:cNvPr id="16" name="16 CuadroTexto"/>
          <p:cNvSpPr txBox="1">
            <a:spLocks noChangeArrowheads="1"/>
          </p:cNvSpPr>
          <p:nvPr/>
        </p:nvSpPr>
        <p:spPr bwMode="auto">
          <a:xfrm>
            <a:off x="71438" y="71438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b="1" dirty="0">
                <a:latin typeface="+mn-lt"/>
                <a:cs typeface="+mn-cs"/>
              </a:rPr>
              <a:t>EL MÉTODO Y LA GESTIÓN</a:t>
            </a:r>
            <a:endParaRPr lang="es-VE" sz="1100" dirty="0">
              <a:latin typeface="+mn-lt"/>
              <a:cs typeface="+mn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0063" y="714375"/>
            <a:ext cx="8501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VE" sz="1600" dirty="0">
                <a:solidFill>
                  <a:schemeClr val="tx1">
                    <a:lumMod val="95000"/>
                  </a:schemeClr>
                </a:solidFill>
              </a:rPr>
              <a:t>La Marca de Calidad Territorial no es una DO, ni una norma internacional ( ISO), es una certificación colectiva y voluntaria.</a:t>
            </a:r>
          </a:p>
        </p:txBody>
      </p:sp>
      <p:pic>
        <p:nvPicPr>
          <p:cNvPr id="16400" name="Picture 6" descr="mapa_parlantePROGRAMA MAY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071813"/>
            <a:ext cx="9398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5" descr="mapa_proyectosPROGRAMAMAY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071813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AutoShape 8"/>
          <p:cNvSpPr>
            <a:spLocks noChangeArrowheads="1"/>
          </p:cNvSpPr>
          <p:nvPr/>
        </p:nvSpPr>
        <p:spPr bwMode="auto">
          <a:xfrm>
            <a:off x="3500438" y="3222625"/>
            <a:ext cx="366712" cy="1135063"/>
          </a:xfrm>
          <a:prstGeom prst="rightArrow">
            <a:avLst>
              <a:gd name="adj1" fmla="val 50000"/>
              <a:gd name="adj2" fmla="val 66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0" y="6581775"/>
            <a:ext cx="900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200" spc="300" dirty="0">
                <a:latin typeface="+mj-lt"/>
              </a:rPr>
              <a:t>LA IDENTIDAD TERRITORIAL COMO BASE PARA UN TURISMO ÉTICO Y SUSTENTABLE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868</TotalTime>
  <Words>2006</Words>
  <Application>Microsoft Office PowerPoint</Application>
  <PresentationFormat>Presentación en pantalla (4:3)</PresentationFormat>
  <Paragraphs>233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Brío</vt:lpstr>
      <vt:lpstr>C:\Users\Liza\AppData\Local\Microsoft\Windows\Temporary Internet Files\Content.Outlook\Documents\FUDECOTURISMORURAL\FUDECO\El Turismo lo salva o lo acaba.pdf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marimileal</dc:creator>
  <cp:lastModifiedBy>Asus</cp:lastModifiedBy>
  <cp:revision>170</cp:revision>
  <dcterms:created xsi:type="dcterms:W3CDTF">2008-11-13T21:51:55Z</dcterms:created>
  <dcterms:modified xsi:type="dcterms:W3CDTF">2014-10-10T04:19:03Z</dcterms:modified>
</cp:coreProperties>
</file>